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av" ContentType="audio/wav"/>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Lst>
  <p:sldSz cx="42803763" cy="302752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535">
          <p15:clr>
            <a:srgbClr val="A4A3A4"/>
          </p15:clr>
        </p15:guide>
        <p15:guide id="2" pos="134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99FFCC"/>
    <a:srgbClr val="E722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6969" autoAdjust="0"/>
    <p:restoredTop sz="94660"/>
  </p:normalViewPr>
  <p:slideViewPr>
    <p:cSldViewPr snapToGrid="0">
      <p:cViewPr varScale="1">
        <p:scale>
          <a:sx n="26" d="100"/>
          <a:sy n="26" d="100"/>
        </p:scale>
        <p:origin x="2208" y="18"/>
      </p:cViewPr>
      <p:guideLst>
        <p:guide orient="horz" pos="9535"/>
        <p:guide pos="1348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1"/>
    <c:view3D>
      <c:rotX val="40"/>
      <c:rotY val="0"/>
      <c:rAngAx val="0"/>
    </c:view3D>
    <c:floor>
      <c:thickness val="0"/>
    </c:floor>
    <c:sideWall>
      <c:thickness val="0"/>
    </c:sideWall>
    <c:backWall>
      <c:thickness val="0"/>
    </c:backWall>
    <c:plotArea>
      <c:layout>
        <c:manualLayout>
          <c:layoutTarget val="inner"/>
          <c:xMode val="edge"/>
          <c:yMode val="edge"/>
          <c:x val="8.5193894773963124E-4"/>
          <c:y val="0.1118161959993572"/>
          <c:w val="0.99914806105226028"/>
          <c:h val="0.77297150306875662"/>
        </c:manualLayout>
      </c:layout>
      <c:pie3DChart>
        <c:varyColors val="1"/>
        <c:ser>
          <c:idx val="0"/>
          <c:order val="0"/>
          <c:tx>
            <c:strRef>
              <c:f>Sheet1!$B$1</c:f>
              <c:strCache>
                <c:ptCount val="1"/>
                <c:pt idx="0">
                  <c:v>Sales</c:v>
                </c:pt>
              </c:strCache>
            </c:strRef>
          </c:tx>
          <c:dLbls>
            <c:dLbl>
              <c:idx val="0"/>
              <c:tx>
                <c:rich>
                  <a:bodyPr/>
                  <a:lstStyle/>
                  <a:p>
                    <a:r>
                      <a:rPr lang="en-US" sz="2000" b="1" dirty="0"/>
                      <a:t>Normal
40</a:t>
                    </a:r>
                    <a:r>
                      <a:rPr lang="en-US" sz="2000" b="1" baseline="0" dirty="0"/>
                      <a:t> </a:t>
                    </a:r>
                    <a:endParaRPr lang="en-US" sz="2000" b="1" dirty="0"/>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0-9D59-4D71-AC08-09F0E19783BD}"/>
                </c:ext>
              </c:extLst>
            </c:dLbl>
            <c:dLbl>
              <c:idx val="1"/>
              <c:tx>
                <c:rich>
                  <a:bodyPr/>
                  <a:lstStyle/>
                  <a:p>
                    <a:r>
                      <a:rPr lang="en-US" sz="2000" b="1" dirty="0"/>
                      <a:t>ASCUS
13</a:t>
                    </a:r>
                    <a:r>
                      <a:rPr lang="en-US" sz="2000" b="1" baseline="0" dirty="0"/>
                      <a:t> </a:t>
                    </a:r>
                    <a:endParaRPr lang="en-US" sz="2000" b="1" dirty="0"/>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9D59-4D71-AC08-09F0E19783BD}"/>
                </c:ext>
              </c:extLst>
            </c:dLbl>
            <c:dLbl>
              <c:idx val="2"/>
              <c:tx>
                <c:rich>
                  <a:bodyPr/>
                  <a:lstStyle/>
                  <a:p>
                    <a:r>
                      <a:rPr lang="en-US" sz="2000" b="1" dirty="0"/>
                      <a:t>ASC-H
11</a:t>
                    </a:r>
                    <a:r>
                      <a:rPr lang="en-US" sz="2000" b="1" baseline="0" dirty="0"/>
                      <a:t> </a:t>
                    </a:r>
                    <a:endParaRPr lang="en-US" sz="2000" b="1" dirty="0"/>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2-9D59-4D71-AC08-09F0E19783BD}"/>
                </c:ext>
              </c:extLst>
            </c:dLbl>
            <c:dLbl>
              <c:idx val="3"/>
              <c:tx>
                <c:rich>
                  <a:bodyPr/>
                  <a:lstStyle/>
                  <a:p>
                    <a:r>
                      <a:rPr lang="en-US" sz="2000" b="1" dirty="0"/>
                      <a:t>LSIL
23</a:t>
                    </a:r>
                    <a:r>
                      <a:rPr lang="en-US" sz="2000" b="1" baseline="0" dirty="0"/>
                      <a:t> </a:t>
                    </a:r>
                    <a:endParaRPr lang="en-US" sz="2000" b="1" dirty="0"/>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9D59-4D71-AC08-09F0E19783BD}"/>
                </c:ext>
              </c:extLst>
            </c:dLbl>
            <c:dLbl>
              <c:idx val="4"/>
              <c:tx>
                <c:rich>
                  <a:bodyPr/>
                  <a:lstStyle/>
                  <a:p>
                    <a:r>
                      <a:rPr lang="en-US" sz="2000" b="1" dirty="0">
                        <a:solidFill>
                          <a:srgbClr val="FF0000"/>
                        </a:solidFill>
                      </a:rPr>
                      <a:t>HSIL
1</a:t>
                    </a:r>
                    <a:r>
                      <a:rPr lang="en-US" sz="2000" b="1" baseline="0" dirty="0">
                        <a:solidFill>
                          <a:srgbClr val="FF0000"/>
                        </a:solidFill>
                      </a:rPr>
                      <a:t> </a:t>
                    </a:r>
                    <a:endParaRPr lang="en-US" sz="2000" b="1" dirty="0">
                      <a:solidFill>
                        <a:srgbClr val="FF0000"/>
                      </a:solidFill>
                    </a:endParaRP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4-9D59-4D71-AC08-09F0E19783BD}"/>
                </c:ext>
              </c:extLst>
            </c:dLbl>
            <c:spPr>
              <a:noFill/>
              <a:ln>
                <a:noFill/>
              </a:ln>
              <a:effectLst/>
            </c:spPr>
            <c:txPr>
              <a:bodyPr/>
              <a:lstStyle/>
              <a:p>
                <a:pPr>
                  <a:defRPr sz="2000"/>
                </a:pPr>
                <a:endParaRPr lang="de-DE"/>
              </a:p>
            </c:txPr>
            <c:showLegendKey val="0"/>
            <c:showVal val="0"/>
            <c:showCatName val="1"/>
            <c:showSerName val="0"/>
            <c:showPercent val="1"/>
            <c:showBubbleSize val="0"/>
            <c:showLeaderLines val="0"/>
            <c:extLst>
              <c:ext xmlns:c15="http://schemas.microsoft.com/office/drawing/2012/chart" uri="{CE6537A1-D6FC-4f65-9D91-7224C49458BB}"/>
            </c:extLst>
          </c:dLbls>
          <c:cat>
            <c:strRef>
              <c:f>Sheet1!$A$2:$A$6</c:f>
              <c:strCache>
                <c:ptCount val="5"/>
                <c:pt idx="0">
                  <c:v>Normal</c:v>
                </c:pt>
                <c:pt idx="1">
                  <c:v>ASCUS</c:v>
                </c:pt>
                <c:pt idx="2">
                  <c:v>ASC-H</c:v>
                </c:pt>
                <c:pt idx="3">
                  <c:v>LSIL</c:v>
                </c:pt>
                <c:pt idx="4">
                  <c:v>HSIL</c:v>
                </c:pt>
              </c:strCache>
            </c:strRef>
          </c:cat>
          <c:val>
            <c:numRef>
              <c:f>Sheet1!$B$2:$B$6</c:f>
              <c:numCache>
                <c:formatCode>General</c:formatCode>
                <c:ptCount val="5"/>
                <c:pt idx="0">
                  <c:v>40</c:v>
                </c:pt>
                <c:pt idx="1">
                  <c:v>13</c:v>
                </c:pt>
                <c:pt idx="2">
                  <c:v>11</c:v>
                </c:pt>
                <c:pt idx="3">
                  <c:v>23</c:v>
                </c:pt>
                <c:pt idx="4">
                  <c:v>1</c:v>
                </c:pt>
              </c:numCache>
            </c:numRef>
          </c:val>
          <c:extLst>
            <c:ext xmlns:c16="http://schemas.microsoft.com/office/drawing/2014/chart" uri="{C3380CC4-5D6E-409C-BE32-E72D297353CC}">
              <c16:uniqueId val="{00000000-474B-4235-BC4A-D5F370CF0366}"/>
            </c:ext>
          </c:extLst>
        </c:ser>
        <c:dLbls>
          <c:showLegendKey val="0"/>
          <c:showVal val="0"/>
          <c:showCatName val="0"/>
          <c:showSerName val="0"/>
          <c:showPercent val="0"/>
          <c:showBubbleSize val="0"/>
          <c:showLeaderLines val="0"/>
        </c:dLbls>
      </c:pie3DChart>
    </c:plotArea>
    <c:plotVisOnly val="1"/>
    <c:dispBlanksAs val="zero"/>
    <c:showDLblsOverMax val="0"/>
  </c:chart>
  <c:txPr>
    <a:bodyPr/>
    <a:lstStyle/>
    <a:p>
      <a:pPr>
        <a:defRPr sz="1800"/>
      </a:pPr>
      <a:endParaRPr lang="de-DE"/>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0.01163</cdr:x>
      <cdr:y>0.9292</cdr:y>
    </cdr:from>
    <cdr:to>
      <cdr:x>0.90558</cdr:x>
      <cdr:y>0.99864</cdr:y>
    </cdr:to>
    <cdr:sp macro="" textlink="">
      <cdr:nvSpPr>
        <cdr:cNvPr id="3" name="Rectangle 2"/>
        <cdr:cNvSpPr/>
      </cdr:nvSpPr>
      <cdr:spPr>
        <a:xfrm xmlns:a="http://schemas.openxmlformats.org/drawingml/2006/main">
          <a:off x="97971" y="6858001"/>
          <a:ext cx="7528760" cy="512448"/>
        </a:xfrm>
        <a:prstGeom xmlns:a="http://schemas.openxmlformats.org/drawingml/2006/main" prst="rect">
          <a:avLst/>
        </a:prstGeom>
        <a:solidFill xmlns:a="http://schemas.openxmlformats.org/drawingml/2006/main">
          <a:srgbClr val="FFC000"/>
        </a:solidFill>
      </cdr:spPr>
      <cdr:txBody>
        <a:bodyPr xmlns:a="http://schemas.openxmlformats.org/drawingml/2006/main" wrap="square">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2730" b="1" dirty="0">
              <a:latin typeface="Arial" pitchFamily="34" charset="0"/>
              <a:cs typeface="Arial" pitchFamily="34" charset="0"/>
            </a:rPr>
            <a:t>Fig 3:  Anal cytology distribution </a:t>
          </a: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10282" y="4954765"/>
            <a:ext cx="36383199" cy="10540259"/>
          </a:xfrm>
        </p:spPr>
        <p:txBody>
          <a:bodyPr anchor="b"/>
          <a:lstStyle>
            <a:lvl1pPr algn="ctr">
              <a:defRPr sz="26488"/>
            </a:lvl1pPr>
          </a:lstStyle>
          <a:p>
            <a:r>
              <a:rPr lang="en-US"/>
              <a:t>Click to edit Master title style</a:t>
            </a:r>
            <a:endParaRPr lang="en-US" dirty="0"/>
          </a:p>
        </p:txBody>
      </p:sp>
      <p:sp>
        <p:nvSpPr>
          <p:cNvPr id="3" name="Subtitle 2"/>
          <p:cNvSpPr>
            <a:spLocks noGrp="1"/>
          </p:cNvSpPr>
          <p:nvPr>
            <p:ph type="subTitle" idx="1"/>
          </p:nvPr>
        </p:nvSpPr>
        <p:spPr>
          <a:xfrm>
            <a:off x="5350471" y="15901497"/>
            <a:ext cx="32102822" cy="7309499"/>
          </a:xfrm>
        </p:spPr>
        <p:txBody>
          <a:bodyPr/>
          <a:lstStyle>
            <a:lvl1pPr marL="0" indent="0" algn="ctr">
              <a:buNone/>
              <a:defRPr sz="10595"/>
            </a:lvl1pPr>
            <a:lvl2pPr marL="2018355" indent="0" algn="ctr">
              <a:buNone/>
              <a:defRPr sz="8829"/>
            </a:lvl2pPr>
            <a:lvl3pPr marL="4036710" indent="0" algn="ctr">
              <a:buNone/>
              <a:defRPr sz="7946"/>
            </a:lvl3pPr>
            <a:lvl4pPr marL="6055065" indent="0" algn="ctr">
              <a:buNone/>
              <a:defRPr sz="7063"/>
            </a:lvl4pPr>
            <a:lvl5pPr marL="8073420" indent="0" algn="ctr">
              <a:buNone/>
              <a:defRPr sz="7063"/>
            </a:lvl5pPr>
            <a:lvl6pPr marL="10091776" indent="0" algn="ctr">
              <a:buNone/>
              <a:defRPr sz="7063"/>
            </a:lvl6pPr>
            <a:lvl7pPr marL="12110131" indent="0" algn="ctr">
              <a:buNone/>
              <a:defRPr sz="7063"/>
            </a:lvl7pPr>
            <a:lvl8pPr marL="14128486" indent="0" algn="ctr">
              <a:buNone/>
              <a:defRPr sz="7063"/>
            </a:lvl8pPr>
            <a:lvl9pPr marL="16146841" indent="0" algn="ctr">
              <a:buNone/>
              <a:defRPr sz="706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5144DE8-AE3D-40A8-90B8-FB90AC599C3D}" type="datetimeFigureOut">
              <a:rPr lang="en-GB" smtClean="0"/>
              <a:pPr/>
              <a:t>30/06/2020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pPr/>
              <a:t>‹Nr.›</a:t>
            </a:fld>
            <a:endParaRPr lang="en-GB"/>
          </a:p>
        </p:txBody>
      </p:sp>
    </p:spTree>
    <p:extLst>
      <p:ext uri="{BB962C8B-B14F-4D97-AF65-F5344CB8AC3E}">
        <p14:creationId xmlns:p14="http://schemas.microsoft.com/office/powerpoint/2010/main" val="2825549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144DE8-AE3D-40A8-90B8-FB90AC599C3D}" type="datetimeFigureOut">
              <a:rPr lang="en-GB" smtClean="0"/>
              <a:pPr/>
              <a:t>30/06/2020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pPr/>
              <a:t>‹Nr.›</a:t>
            </a:fld>
            <a:endParaRPr lang="en-GB"/>
          </a:p>
        </p:txBody>
      </p:sp>
    </p:spTree>
    <p:extLst>
      <p:ext uri="{BB962C8B-B14F-4D97-AF65-F5344CB8AC3E}">
        <p14:creationId xmlns:p14="http://schemas.microsoft.com/office/powerpoint/2010/main" val="1243552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631445" y="1611875"/>
            <a:ext cx="9229561" cy="256568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42761" y="1611875"/>
            <a:ext cx="27153637" cy="256568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144DE8-AE3D-40A8-90B8-FB90AC599C3D}" type="datetimeFigureOut">
              <a:rPr lang="en-GB" smtClean="0"/>
              <a:pPr/>
              <a:t>30/06/2020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pPr/>
              <a:t>‹Nr.›</a:t>
            </a:fld>
            <a:endParaRPr lang="en-GB"/>
          </a:p>
        </p:txBody>
      </p:sp>
    </p:spTree>
    <p:extLst>
      <p:ext uri="{BB962C8B-B14F-4D97-AF65-F5344CB8AC3E}">
        <p14:creationId xmlns:p14="http://schemas.microsoft.com/office/powerpoint/2010/main" val="130780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144DE8-AE3D-40A8-90B8-FB90AC599C3D}" type="datetimeFigureOut">
              <a:rPr lang="en-GB" smtClean="0"/>
              <a:pPr/>
              <a:t>30/06/2020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pPr/>
              <a:t>‹Nr.›</a:t>
            </a:fld>
            <a:endParaRPr lang="en-GB"/>
          </a:p>
        </p:txBody>
      </p:sp>
    </p:spTree>
    <p:extLst>
      <p:ext uri="{BB962C8B-B14F-4D97-AF65-F5344CB8AC3E}">
        <p14:creationId xmlns:p14="http://schemas.microsoft.com/office/powerpoint/2010/main" val="2166094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20467" y="7547788"/>
            <a:ext cx="36918246" cy="12593645"/>
          </a:xfrm>
        </p:spPr>
        <p:txBody>
          <a:bodyPr anchor="b"/>
          <a:lstStyle>
            <a:lvl1pPr>
              <a:defRPr sz="26488"/>
            </a:lvl1pPr>
          </a:lstStyle>
          <a:p>
            <a:r>
              <a:rPr lang="en-US"/>
              <a:t>Click to edit Master title style</a:t>
            </a:r>
            <a:endParaRPr lang="en-US" dirty="0"/>
          </a:p>
        </p:txBody>
      </p:sp>
      <p:sp>
        <p:nvSpPr>
          <p:cNvPr id="3" name="Text Placeholder 2"/>
          <p:cNvSpPr>
            <a:spLocks noGrp="1"/>
          </p:cNvSpPr>
          <p:nvPr>
            <p:ph type="body" idx="1"/>
          </p:nvPr>
        </p:nvSpPr>
        <p:spPr>
          <a:xfrm>
            <a:off x="2920467" y="20260574"/>
            <a:ext cx="36918246" cy="6622701"/>
          </a:xfrm>
        </p:spPr>
        <p:txBody>
          <a:bodyPr/>
          <a:lstStyle>
            <a:lvl1pPr marL="0" indent="0">
              <a:buNone/>
              <a:defRPr sz="10595">
                <a:solidFill>
                  <a:schemeClr val="tx1"/>
                </a:solidFill>
              </a:defRPr>
            </a:lvl1pPr>
            <a:lvl2pPr marL="2018355" indent="0">
              <a:buNone/>
              <a:defRPr sz="8829">
                <a:solidFill>
                  <a:schemeClr val="tx1">
                    <a:tint val="75000"/>
                  </a:schemeClr>
                </a:solidFill>
              </a:defRPr>
            </a:lvl2pPr>
            <a:lvl3pPr marL="4036710" indent="0">
              <a:buNone/>
              <a:defRPr sz="7946">
                <a:solidFill>
                  <a:schemeClr val="tx1">
                    <a:tint val="75000"/>
                  </a:schemeClr>
                </a:solidFill>
              </a:defRPr>
            </a:lvl3pPr>
            <a:lvl4pPr marL="6055065" indent="0">
              <a:buNone/>
              <a:defRPr sz="7063">
                <a:solidFill>
                  <a:schemeClr val="tx1">
                    <a:tint val="75000"/>
                  </a:schemeClr>
                </a:solidFill>
              </a:defRPr>
            </a:lvl4pPr>
            <a:lvl5pPr marL="8073420" indent="0">
              <a:buNone/>
              <a:defRPr sz="7063">
                <a:solidFill>
                  <a:schemeClr val="tx1">
                    <a:tint val="75000"/>
                  </a:schemeClr>
                </a:solidFill>
              </a:defRPr>
            </a:lvl5pPr>
            <a:lvl6pPr marL="10091776" indent="0">
              <a:buNone/>
              <a:defRPr sz="7063">
                <a:solidFill>
                  <a:schemeClr val="tx1">
                    <a:tint val="75000"/>
                  </a:schemeClr>
                </a:solidFill>
              </a:defRPr>
            </a:lvl6pPr>
            <a:lvl7pPr marL="12110131" indent="0">
              <a:buNone/>
              <a:defRPr sz="7063">
                <a:solidFill>
                  <a:schemeClr val="tx1">
                    <a:tint val="75000"/>
                  </a:schemeClr>
                </a:solidFill>
              </a:defRPr>
            </a:lvl7pPr>
            <a:lvl8pPr marL="14128486" indent="0">
              <a:buNone/>
              <a:defRPr sz="7063">
                <a:solidFill>
                  <a:schemeClr val="tx1">
                    <a:tint val="75000"/>
                  </a:schemeClr>
                </a:solidFill>
              </a:defRPr>
            </a:lvl8pPr>
            <a:lvl9pPr marL="16146841" indent="0">
              <a:buNone/>
              <a:defRPr sz="7063">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5144DE8-AE3D-40A8-90B8-FB90AC599C3D}" type="datetimeFigureOut">
              <a:rPr lang="en-GB" smtClean="0"/>
              <a:pPr/>
              <a:t>30/06/2020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pPr/>
              <a:t>‹Nr.›</a:t>
            </a:fld>
            <a:endParaRPr lang="en-GB"/>
          </a:p>
        </p:txBody>
      </p:sp>
    </p:spTree>
    <p:extLst>
      <p:ext uri="{BB962C8B-B14F-4D97-AF65-F5344CB8AC3E}">
        <p14:creationId xmlns:p14="http://schemas.microsoft.com/office/powerpoint/2010/main" val="4101230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42759" y="8059374"/>
            <a:ext cx="18191599" cy="1920934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669405" y="8059374"/>
            <a:ext cx="18191599" cy="1920934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5144DE8-AE3D-40A8-90B8-FB90AC599C3D}" type="datetimeFigureOut">
              <a:rPr lang="en-GB" smtClean="0"/>
              <a:pPr/>
              <a:t>30/06/2020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EC4D90-E909-4F87-A3D0-77D3250A7A1C}" type="slidenum">
              <a:rPr lang="en-GB" smtClean="0"/>
              <a:pPr/>
              <a:t>‹Nr.›</a:t>
            </a:fld>
            <a:endParaRPr lang="en-GB"/>
          </a:p>
        </p:txBody>
      </p:sp>
    </p:spTree>
    <p:extLst>
      <p:ext uri="{BB962C8B-B14F-4D97-AF65-F5344CB8AC3E}">
        <p14:creationId xmlns:p14="http://schemas.microsoft.com/office/powerpoint/2010/main" val="3188162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48334" y="1611882"/>
            <a:ext cx="36918246" cy="585180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48339" y="7421634"/>
            <a:ext cx="18107995" cy="3637228"/>
          </a:xfrm>
        </p:spPr>
        <p:txBody>
          <a:bodyPr anchor="b"/>
          <a:lstStyle>
            <a:lvl1pPr marL="0" indent="0">
              <a:buNone/>
              <a:defRPr sz="10595" b="1"/>
            </a:lvl1pPr>
            <a:lvl2pPr marL="2018355" indent="0">
              <a:buNone/>
              <a:defRPr sz="8829" b="1"/>
            </a:lvl2pPr>
            <a:lvl3pPr marL="4036710" indent="0">
              <a:buNone/>
              <a:defRPr sz="7946" b="1"/>
            </a:lvl3pPr>
            <a:lvl4pPr marL="6055065" indent="0">
              <a:buNone/>
              <a:defRPr sz="7063" b="1"/>
            </a:lvl4pPr>
            <a:lvl5pPr marL="8073420" indent="0">
              <a:buNone/>
              <a:defRPr sz="7063" b="1"/>
            </a:lvl5pPr>
            <a:lvl6pPr marL="10091776" indent="0">
              <a:buNone/>
              <a:defRPr sz="7063" b="1"/>
            </a:lvl6pPr>
            <a:lvl7pPr marL="12110131" indent="0">
              <a:buNone/>
              <a:defRPr sz="7063" b="1"/>
            </a:lvl7pPr>
            <a:lvl8pPr marL="14128486" indent="0">
              <a:buNone/>
              <a:defRPr sz="7063" b="1"/>
            </a:lvl8pPr>
            <a:lvl9pPr marL="16146841" indent="0">
              <a:buNone/>
              <a:defRPr sz="7063" b="1"/>
            </a:lvl9pPr>
          </a:lstStyle>
          <a:p>
            <a:pPr lvl="0"/>
            <a:r>
              <a:rPr lang="en-US"/>
              <a:t>Edit Master text styles</a:t>
            </a:r>
          </a:p>
        </p:txBody>
      </p:sp>
      <p:sp>
        <p:nvSpPr>
          <p:cNvPr id="4" name="Content Placeholder 3"/>
          <p:cNvSpPr>
            <a:spLocks noGrp="1"/>
          </p:cNvSpPr>
          <p:nvPr>
            <p:ph sz="half" idx="2"/>
          </p:nvPr>
        </p:nvSpPr>
        <p:spPr>
          <a:xfrm>
            <a:off x="2948339" y="11058863"/>
            <a:ext cx="18107995" cy="162659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1669408" y="7421634"/>
            <a:ext cx="18197174" cy="3637228"/>
          </a:xfrm>
        </p:spPr>
        <p:txBody>
          <a:bodyPr anchor="b"/>
          <a:lstStyle>
            <a:lvl1pPr marL="0" indent="0">
              <a:buNone/>
              <a:defRPr sz="10595" b="1"/>
            </a:lvl1pPr>
            <a:lvl2pPr marL="2018355" indent="0">
              <a:buNone/>
              <a:defRPr sz="8829" b="1"/>
            </a:lvl2pPr>
            <a:lvl3pPr marL="4036710" indent="0">
              <a:buNone/>
              <a:defRPr sz="7946" b="1"/>
            </a:lvl3pPr>
            <a:lvl4pPr marL="6055065" indent="0">
              <a:buNone/>
              <a:defRPr sz="7063" b="1"/>
            </a:lvl4pPr>
            <a:lvl5pPr marL="8073420" indent="0">
              <a:buNone/>
              <a:defRPr sz="7063" b="1"/>
            </a:lvl5pPr>
            <a:lvl6pPr marL="10091776" indent="0">
              <a:buNone/>
              <a:defRPr sz="7063" b="1"/>
            </a:lvl6pPr>
            <a:lvl7pPr marL="12110131" indent="0">
              <a:buNone/>
              <a:defRPr sz="7063" b="1"/>
            </a:lvl7pPr>
            <a:lvl8pPr marL="14128486" indent="0">
              <a:buNone/>
              <a:defRPr sz="7063" b="1"/>
            </a:lvl8pPr>
            <a:lvl9pPr marL="16146841" indent="0">
              <a:buNone/>
              <a:defRPr sz="7063" b="1"/>
            </a:lvl9pPr>
          </a:lstStyle>
          <a:p>
            <a:pPr lvl="0"/>
            <a:r>
              <a:rPr lang="en-US"/>
              <a:t>Edit Master text styles</a:t>
            </a:r>
          </a:p>
        </p:txBody>
      </p:sp>
      <p:sp>
        <p:nvSpPr>
          <p:cNvPr id="6" name="Content Placeholder 5"/>
          <p:cNvSpPr>
            <a:spLocks noGrp="1"/>
          </p:cNvSpPr>
          <p:nvPr>
            <p:ph sz="quarter" idx="4"/>
          </p:nvPr>
        </p:nvSpPr>
        <p:spPr>
          <a:xfrm>
            <a:off x="21669408" y="11058863"/>
            <a:ext cx="18197174" cy="162659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5144DE8-AE3D-40A8-90B8-FB90AC599C3D}" type="datetimeFigureOut">
              <a:rPr lang="en-GB" smtClean="0"/>
              <a:pPr/>
              <a:t>30/06/2020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6EC4D90-E909-4F87-A3D0-77D3250A7A1C}" type="slidenum">
              <a:rPr lang="en-GB" smtClean="0"/>
              <a:pPr/>
              <a:t>‹Nr.›</a:t>
            </a:fld>
            <a:endParaRPr lang="en-GB"/>
          </a:p>
        </p:txBody>
      </p:sp>
    </p:spTree>
    <p:extLst>
      <p:ext uri="{BB962C8B-B14F-4D97-AF65-F5344CB8AC3E}">
        <p14:creationId xmlns:p14="http://schemas.microsoft.com/office/powerpoint/2010/main" val="190520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5144DE8-AE3D-40A8-90B8-FB90AC599C3D}" type="datetimeFigureOut">
              <a:rPr lang="en-GB" smtClean="0"/>
              <a:pPr/>
              <a:t>30/06/2020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6EC4D90-E909-4F87-A3D0-77D3250A7A1C}" type="slidenum">
              <a:rPr lang="en-GB" smtClean="0"/>
              <a:pPr/>
              <a:t>‹Nr.›</a:t>
            </a:fld>
            <a:endParaRPr lang="en-GB"/>
          </a:p>
        </p:txBody>
      </p:sp>
    </p:spTree>
    <p:extLst>
      <p:ext uri="{BB962C8B-B14F-4D97-AF65-F5344CB8AC3E}">
        <p14:creationId xmlns:p14="http://schemas.microsoft.com/office/powerpoint/2010/main" val="2154877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144DE8-AE3D-40A8-90B8-FB90AC599C3D}" type="datetimeFigureOut">
              <a:rPr lang="en-GB" smtClean="0"/>
              <a:pPr/>
              <a:t>30/06/2020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6EC4D90-E909-4F87-A3D0-77D3250A7A1C}" type="slidenum">
              <a:rPr lang="en-GB" smtClean="0"/>
              <a:pPr/>
              <a:t>‹Nr.›</a:t>
            </a:fld>
            <a:endParaRPr lang="en-GB"/>
          </a:p>
        </p:txBody>
      </p:sp>
    </p:spTree>
    <p:extLst>
      <p:ext uri="{BB962C8B-B14F-4D97-AF65-F5344CB8AC3E}">
        <p14:creationId xmlns:p14="http://schemas.microsoft.com/office/powerpoint/2010/main" val="2634518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34" y="2018348"/>
            <a:ext cx="13805328" cy="7064216"/>
          </a:xfrm>
        </p:spPr>
        <p:txBody>
          <a:bodyPr anchor="b"/>
          <a:lstStyle>
            <a:lvl1pPr>
              <a:defRPr sz="14127"/>
            </a:lvl1pPr>
          </a:lstStyle>
          <a:p>
            <a:r>
              <a:rPr lang="en-US"/>
              <a:t>Click to edit Master title style</a:t>
            </a:r>
            <a:endParaRPr lang="en-US" dirty="0"/>
          </a:p>
        </p:txBody>
      </p:sp>
      <p:sp>
        <p:nvSpPr>
          <p:cNvPr id="3" name="Content Placeholder 2"/>
          <p:cNvSpPr>
            <a:spLocks noGrp="1"/>
          </p:cNvSpPr>
          <p:nvPr>
            <p:ph idx="1"/>
          </p:nvPr>
        </p:nvSpPr>
        <p:spPr>
          <a:xfrm>
            <a:off x="18197174" y="4359077"/>
            <a:ext cx="21669405" cy="21515024"/>
          </a:xfrm>
        </p:spPr>
        <p:txBody>
          <a:bodyPr/>
          <a:lstStyle>
            <a:lvl1pPr>
              <a:defRPr sz="14127"/>
            </a:lvl1pPr>
            <a:lvl2pPr>
              <a:defRPr sz="12361"/>
            </a:lvl2pPr>
            <a:lvl3pPr>
              <a:defRPr sz="10595"/>
            </a:lvl3pPr>
            <a:lvl4pPr>
              <a:defRPr sz="8829"/>
            </a:lvl4pPr>
            <a:lvl5pPr>
              <a:defRPr sz="8829"/>
            </a:lvl5pPr>
            <a:lvl6pPr>
              <a:defRPr sz="8829"/>
            </a:lvl6pPr>
            <a:lvl7pPr>
              <a:defRPr sz="8829"/>
            </a:lvl7pPr>
            <a:lvl8pPr>
              <a:defRPr sz="8829"/>
            </a:lvl8pPr>
            <a:lvl9pPr>
              <a:defRPr sz="882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948334" y="9082564"/>
            <a:ext cx="13805328" cy="16826573"/>
          </a:xfrm>
        </p:spPr>
        <p:txBody>
          <a:bodyPr/>
          <a:lstStyle>
            <a:lvl1pPr marL="0" indent="0">
              <a:buNone/>
              <a:defRPr sz="7063"/>
            </a:lvl1pPr>
            <a:lvl2pPr marL="2018355" indent="0">
              <a:buNone/>
              <a:defRPr sz="6180"/>
            </a:lvl2pPr>
            <a:lvl3pPr marL="4036710" indent="0">
              <a:buNone/>
              <a:defRPr sz="5298"/>
            </a:lvl3pPr>
            <a:lvl4pPr marL="6055065" indent="0">
              <a:buNone/>
              <a:defRPr sz="4415"/>
            </a:lvl4pPr>
            <a:lvl5pPr marL="8073420" indent="0">
              <a:buNone/>
              <a:defRPr sz="4415"/>
            </a:lvl5pPr>
            <a:lvl6pPr marL="10091776" indent="0">
              <a:buNone/>
              <a:defRPr sz="4415"/>
            </a:lvl6pPr>
            <a:lvl7pPr marL="12110131" indent="0">
              <a:buNone/>
              <a:defRPr sz="4415"/>
            </a:lvl7pPr>
            <a:lvl8pPr marL="14128486" indent="0">
              <a:buNone/>
              <a:defRPr sz="4415"/>
            </a:lvl8pPr>
            <a:lvl9pPr marL="16146841" indent="0">
              <a:buNone/>
              <a:defRPr sz="4415"/>
            </a:lvl9pPr>
          </a:lstStyle>
          <a:p>
            <a:pPr lvl="0"/>
            <a:r>
              <a:rPr lang="en-US"/>
              <a:t>Edit Master text styles</a:t>
            </a:r>
          </a:p>
        </p:txBody>
      </p:sp>
      <p:sp>
        <p:nvSpPr>
          <p:cNvPr id="5" name="Date Placeholder 4"/>
          <p:cNvSpPr>
            <a:spLocks noGrp="1"/>
          </p:cNvSpPr>
          <p:nvPr>
            <p:ph type="dt" sz="half" idx="10"/>
          </p:nvPr>
        </p:nvSpPr>
        <p:spPr/>
        <p:txBody>
          <a:bodyPr/>
          <a:lstStyle/>
          <a:p>
            <a:fld id="{F5144DE8-AE3D-40A8-90B8-FB90AC599C3D}" type="datetimeFigureOut">
              <a:rPr lang="en-GB" smtClean="0"/>
              <a:pPr/>
              <a:t>30/06/2020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EC4D90-E909-4F87-A3D0-77D3250A7A1C}" type="slidenum">
              <a:rPr lang="en-GB" smtClean="0"/>
              <a:pPr/>
              <a:t>‹Nr.›</a:t>
            </a:fld>
            <a:endParaRPr lang="en-GB"/>
          </a:p>
        </p:txBody>
      </p:sp>
    </p:spTree>
    <p:extLst>
      <p:ext uri="{BB962C8B-B14F-4D97-AF65-F5344CB8AC3E}">
        <p14:creationId xmlns:p14="http://schemas.microsoft.com/office/powerpoint/2010/main" val="2556820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34" y="2018348"/>
            <a:ext cx="13805328" cy="7064216"/>
          </a:xfrm>
        </p:spPr>
        <p:txBody>
          <a:bodyPr anchor="b"/>
          <a:lstStyle>
            <a:lvl1pPr>
              <a:defRPr sz="14127"/>
            </a:lvl1pPr>
          </a:lstStyle>
          <a:p>
            <a:r>
              <a:rPr lang="en-US"/>
              <a:t>Click to edit Master title style</a:t>
            </a:r>
            <a:endParaRPr lang="en-US" dirty="0"/>
          </a:p>
        </p:txBody>
      </p:sp>
      <p:sp>
        <p:nvSpPr>
          <p:cNvPr id="3" name="Picture Placeholder 2"/>
          <p:cNvSpPr>
            <a:spLocks noGrp="1" noChangeAspect="1"/>
          </p:cNvSpPr>
          <p:nvPr>
            <p:ph type="pic" idx="1"/>
          </p:nvPr>
        </p:nvSpPr>
        <p:spPr>
          <a:xfrm>
            <a:off x="18197174" y="4359077"/>
            <a:ext cx="21669405" cy="21515024"/>
          </a:xfrm>
        </p:spPr>
        <p:txBody>
          <a:bodyPr anchor="t"/>
          <a:lstStyle>
            <a:lvl1pPr marL="0" indent="0">
              <a:buNone/>
              <a:defRPr sz="14127"/>
            </a:lvl1pPr>
            <a:lvl2pPr marL="2018355" indent="0">
              <a:buNone/>
              <a:defRPr sz="12361"/>
            </a:lvl2pPr>
            <a:lvl3pPr marL="4036710" indent="0">
              <a:buNone/>
              <a:defRPr sz="10595"/>
            </a:lvl3pPr>
            <a:lvl4pPr marL="6055065" indent="0">
              <a:buNone/>
              <a:defRPr sz="8829"/>
            </a:lvl4pPr>
            <a:lvl5pPr marL="8073420" indent="0">
              <a:buNone/>
              <a:defRPr sz="8829"/>
            </a:lvl5pPr>
            <a:lvl6pPr marL="10091776" indent="0">
              <a:buNone/>
              <a:defRPr sz="8829"/>
            </a:lvl6pPr>
            <a:lvl7pPr marL="12110131" indent="0">
              <a:buNone/>
              <a:defRPr sz="8829"/>
            </a:lvl7pPr>
            <a:lvl8pPr marL="14128486" indent="0">
              <a:buNone/>
              <a:defRPr sz="8829"/>
            </a:lvl8pPr>
            <a:lvl9pPr marL="16146841" indent="0">
              <a:buNone/>
              <a:defRPr sz="8829"/>
            </a:lvl9pPr>
          </a:lstStyle>
          <a:p>
            <a:r>
              <a:rPr lang="en-US"/>
              <a:t>Click icon to add picture</a:t>
            </a:r>
            <a:endParaRPr lang="en-US" dirty="0"/>
          </a:p>
        </p:txBody>
      </p:sp>
      <p:sp>
        <p:nvSpPr>
          <p:cNvPr id="4" name="Text Placeholder 3"/>
          <p:cNvSpPr>
            <a:spLocks noGrp="1"/>
          </p:cNvSpPr>
          <p:nvPr>
            <p:ph type="body" sz="half" idx="2"/>
          </p:nvPr>
        </p:nvSpPr>
        <p:spPr>
          <a:xfrm>
            <a:off x="2948334" y="9082564"/>
            <a:ext cx="13805328" cy="16826573"/>
          </a:xfrm>
        </p:spPr>
        <p:txBody>
          <a:bodyPr/>
          <a:lstStyle>
            <a:lvl1pPr marL="0" indent="0">
              <a:buNone/>
              <a:defRPr sz="7063"/>
            </a:lvl1pPr>
            <a:lvl2pPr marL="2018355" indent="0">
              <a:buNone/>
              <a:defRPr sz="6180"/>
            </a:lvl2pPr>
            <a:lvl3pPr marL="4036710" indent="0">
              <a:buNone/>
              <a:defRPr sz="5298"/>
            </a:lvl3pPr>
            <a:lvl4pPr marL="6055065" indent="0">
              <a:buNone/>
              <a:defRPr sz="4415"/>
            </a:lvl4pPr>
            <a:lvl5pPr marL="8073420" indent="0">
              <a:buNone/>
              <a:defRPr sz="4415"/>
            </a:lvl5pPr>
            <a:lvl6pPr marL="10091776" indent="0">
              <a:buNone/>
              <a:defRPr sz="4415"/>
            </a:lvl6pPr>
            <a:lvl7pPr marL="12110131" indent="0">
              <a:buNone/>
              <a:defRPr sz="4415"/>
            </a:lvl7pPr>
            <a:lvl8pPr marL="14128486" indent="0">
              <a:buNone/>
              <a:defRPr sz="4415"/>
            </a:lvl8pPr>
            <a:lvl9pPr marL="16146841" indent="0">
              <a:buNone/>
              <a:defRPr sz="4415"/>
            </a:lvl9pPr>
          </a:lstStyle>
          <a:p>
            <a:pPr lvl="0"/>
            <a:r>
              <a:rPr lang="en-US"/>
              <a:t>Edit Master text styles</a:t>
            </a:r>
          </a:p>
        </p:txBody>
      </p:sp>
      <p:sp>
        <p:nvSpPr>
          <p:cNvPr id="5" name="Date Placeholder 4"/>
          <p:cNvSpPr>
            <a:spLocks noGrp="1"/>
          </p:cNvSpPr>
          <p:nvPr>
            <p:ph type="dt" sz="half" idx="10"/>
          </p:nvPr>
        </p:nvSpPr>
        <p:spPr/>
        <p:txBody>
          <a:bodyPr/>
          <a:lstStyle/>
          <a:p>
            <a:fld id="{F5144DE8-AE3D-40A8-90B8-FB90AC599C3D}" type="datetimeFigureOut">
              <a:rPr lang="en-GB" smtClean="0"/>
              <a:pPr/>
              <a:t>30/06/2020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EC4D90-E909-4F87-A3D0-77D3250A7A1C}" type="slidenum">
              <a:rPr lang="en-GB" smtClean="0"/>
              <a:pPr/>
              <a:t>‹Nr.›</a:t>
            </a:fld>
            <a:endParaRPr lang="en-GB"/>
          </a:p>
        </p:txBody>
      </p:sp>
    </p:spTree>
    <p:extLst>
      <p:ext uri="{BB962C8B-B14F-4D97-AF65-F5344CB8AC3E}">
        <p14:creationId xmlns:p14="http://schemas.microsoft.com/office/powerpoint/2010/main" val="717608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42759" y="1611882"/>
            <a:ext cx="36918246" cy="585180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942759" y="8059374"/>
            <a:ext cx="36918246" cy="1920934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942759" y="28060644"/>
            <a:ext cx="9630847" cy="1611875"/>
          </a:xfrm>
          <a:prstGeom prst="rect">
            <a:avLst/>
          </a:prstGeom>
        </p:spPr>
        <p:txBody>
          <a:bodyPr vert="horz" lIns="91440" tIns="45720" rIns="91440" bIns="45720" rtlCol="0" anchor="ctr"/>
          <a:lstStyle>
            <a:lvl1pPr algn="l">
              <a:defRPr sz="5298">
                <a:solidFill>
                  <a:schemeClr val="tx1">
                    <a:tint val="75000"/>
                  </a:schemeClr>
                </a:solidFill>
              </a:defRPr>
            </a:lvl1pPr>
          </a:lstStyle>
          <a:p>
            <a:fld id="{F5144DE8-AE3D-40A8-90B8-FB90AC599C3D}" type="datetimeFigureOut">
              <a:rPr lang="en-GB" smtClean="0"/>
              <a:pPr/>
              <a:t>30/06/2020</a:t>
            </a:fld>
            <a:endParaRPr lang="en-GB"/>
          </a:p>
        </p:txBody>
      </p:sp>
      <p:sp>
        <p:nvSpPr>
          <p:cNvPr id="5" name="Footer Placeholder 4"/>
          <p:cNvSpPr>
            <a:spLocks noGrp="1"/>
          </p:cNvSpPr>
          <p:nvPr>
            <p:ph type="ftr" sz="quarter" idx="3"/>
          </p:nvPr>
        </p:nvSpPr>
        <p:spPr>
          <a:xfrm>
            <a:off x="14178747" y="28060644"/>
            <a:ext cx="14446270" cy="1611875"/>
          </a:xfrm>
          <a:prstGeom prst="rect">
            <a:avLst/>
          </a:prstGeom>
        </p:spPr>
        <p:txBody>
          <a:bodyPr vert="horz" lIns="91440" tIns="45720" rIns="91440" bIns="45720" rtlCol="0" anchor="ctr"/>
          <a:lstStyle>
            <a:lvl1pPr algn="ctr">
              <a:defRPr sz="5298">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30230157" y="28060644"/>
            <a:ext cx="9630847" cy="1611875"/>
          </a:xfrm>
          <a:prstGeom prst="rect">
            <a:avLst/>
          </a:prstGeom>
        </p:spPr>
        <p:txBody>
          <a:bodyPr vert="horz" lIns="91440" tIns="45720" rIns="91440" bIns="45720" rtlCol="0" anchor="ctr"/>
          <a:lstStyle>
            <a:lvl1pPr algn="r">
              <a:defRPr sz="5298">
                <a:solidFill>
                  <a:schemeClr val="tx1">
                    <a:tint val="75000"/>
                  </a:schemeClr>
                </a:solidFill>
              </a:defRPr>
            </a:lvl1pPr>
          </a:lstStyle>
          <a:p>
            <a:fld id="{86EC4D90-E909-4F87-A3D0-77D3250A7A1C}" type="slidenum">
              <a:rPr lang="en-GB" smtClean="0"/>
              <a:pPr/>
              <a:t>‹Nr.›</a:t>
            </a:fld>
            <a:endParaRPr lang="en-GB"/>
          </a:p>
        </p:txBody>
      </p:sp>
    </p:spTree>
    <p:extLst>
      <p:ext uri="{BB962C8B-B14F-4D97-AF65-F5344CB8AC3E}">
        <p14:creationId xmlns:p14="http://schemas.microsoft.com/office/powerpoint/2010/main" val="304566795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4036710" rtl="0" eaLnBrk="1" latinLnBrk="0" hangingPunct="1">
        <a:lnSpc>
          <a:spcPct val="90000"/>
        </a:lnSpc>
        <a:spcBef>
          <a:spcPct val="0"/>
        </a:spcBef>
        <a:buNone/>
        <a:defRPr sz="19424" kern="1200">
          <a:solidFill>
            <a:schemeClr val="tx1"/>
          </a:solidFill>
          <a:latin typeface="+mj-lt"/>
          <a:ea typeface="+mj-ea"/>
          <a:cs typeface="+mj-cs"/>
        </a:defRPr>
      </a:lvl1pPr>
    </p:titleStyle>
    <p:bodyStyle>
      <a:lvl1pPr marL="1009178" indent="-1009178" algn="l" defTabSz="4036710" rtl="0" eaLnBrk="1" latinLnBrk="0" hangingPunct="1">
        <a:lnSpc>
          <a:spcPct val="90000"/>
        </a:lnSpc>
        <a:spcBef>
          <a:spcPts val="4415"/>
        </a:spcBef>
        <a:buFont typeface="Arial" panose="020B0604020202020204" pitchFamily="34" charset="0"/>
        <a:buChar char="•"/>
        <a:defRPr sz="12361" kern="1200">
          <a:solidFill>
            <a:schemeClr val="tx1"/>
          </a:solidFill>
          <a:latin typeface="+mn-lt"/>
          <a:ea typeface="+mn-ea"/>
          <a:cs typeface="+mn-cs"/>
        </a:defRPr>
      </a:lvl1pPr>
      <a:lvl2pPr marL="3027533" indent="-1009178" algn="l" defTabSz="4036710" rtl="0" eaLnBrk="1" latinLnBrk="0" hangingPunct="1">
        <a:lnSpc>
          <a:spcPct val="90000"/>
        </a:lnSpc>
        <a:spcBef>
          <a:spcPts val="2207"/>
        </a:spcBef>
        <a:buFont typeface="Arial" panose="020B0604020202020204" pitchFamily="34" charset="0"/>
        <a:buChar char="•"/>
        <a:defRPr sz="10595" kern="1200">
          <a:solidFill>
            <a:schemeClr val="tx1"/>
          </a:solidFill>
          <a:latin typeface="+mn-lt"/>
          <a:ea typeface="+mn-ea"/>
          <a:cs typeface="+mn-cs"/>
        </a:defRPr>
      </a:lvl2pPr>
      <a:lvl3pPr marL="5045888" indent="-1009178" algn="l" defTabSz="4036710" rtl="0" eaLnBrk="1" latinLnBrk="0" hangingPunct="1">
        <a:lnSpc>
          <a:spcPct val="90000"/>
        </a:lnSpc>
        <a:spcBef>
          <a:spcPts val="2207"/>
        </a:spcBef>
        <a:buFont typeface="Arial" panose="020B0604020202020204" pitchFamily="34" charset="0"/>
        <a:buChar char="•"/>
        <a:defRPr sz="8829" kern="1200">
          <a:solidFill>
            <a:schemeClr val="tx1"/>
          </a:solidFill>
          <a:latin typeface="+mn-lt"/>
          <a:ea typeface="+mn-ea"/>
          <a:cs typeface="+mn-cs"/>
        </a:defRPr>
      </a:lvl3pPr>
      <a:lvl4pPr marL="706424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4pPr>
      <a:lvl5pPr marL="908259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5pPr>
      <a:lvl6pPr marL="1110095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6pPr>
      <a:lvl7pPr marL="1311930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7pPr>
      <a:lvl8pPr marL="1513766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8pPr>
      <a:lvl9pPr marL="17156019"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9pPr>
    </p:bodyStyle>
    <p:otherStyle>
      <a:defPPr>
        <a:defRPr lang="en-US"/>
      </a:defPPr>
      <a:lvl1pPr marL="0" algn="l" defTabSz="4036710" rtl="0" eaLnBrk="1" latinLnBrk="0" hangingPunct="1">
        <a:defRPr sz="7946" kern="1200">
          <a:solidFill>
            <a:schemeClr val="tx1"/>
          </a:solidFill>
          <a:latin typeface="+mn-lt"/>
          <a:ea typeface="+mn-ea"/>
          <a:cs typeface="+mn-cs"/>
        </a:defRPr>
      </a:lvl1pPr>
      <a:lvl2pPr marL="2018355" algn="l" defTabSz="4036710" rtl="0" eaLnBrk="1" latinLnBrk="0" hangingPunct="1">
        <a:defRPr sz="7946" kern="1200">
          <a:solidFill>
            <a:schemeClr val="tx1"/>
          </a:solidFill>
          <a:latin typeface="+mn-lt"/>
          <a:ea typeface="+mn-ea"/>
          <a:cs typeface="+mn-cs"/>
        </a:defRPr>
      </a:lvl2pPr>
      <a:lvl3pPr marL="4036710" algn="l" defTabSz="4036710" rtl="0" eaLnBrk="1" latinLnBrk="0" hangingPunct="1">
        <a:defRPr sz="7946" kern="1200">
          <a:solidFill>
            <a:schemeClr val="tx1"/>
          </a:solidFill>
          <a:latin typeface="+mn-lt"/>
          <a:ea typeface="+mn-ea"/>
          <a:cs typeface="+mn-cs"/>
        </a:defRPr>
      </a:lvl3pPr>
      <a:lvl4pPr marL="6055065" algn="l" defTabSz="4036710" rtl="0" eaLnBrk="1" latinLnBrk="0" hangingPunct="1">
        <a:defRPr sz="7946" kern="1200">
          <a:solidFill>
            <a:schemeClr val="tx1"/>
          </a:solidFill>
          <a:latin typeface="+mn-lt"/>
          <a:ea typeface="+mn-ea"/>
          <a:cs typeface="+mn-cs"/>
        </a:defRPr>
      </a:lvl4pPr>
      <a:lvl5pPr marL="8073420" algn="l" defTabSz="4036710" rtl="0" eaLnBrk="1" latinLnBrk="0" hangingPunct="1">
        <a:defRPr sz="7946" kern="1200">
          <a:solidFill>
            <a:schemeClr val="tx1"/>
          </a:solidFill>
          <a:latin typeface="+mn-lt"/>
          <a:ea typeface="+mn-ea"/>
          <a:cs typeface="+mn-cs"/>
        </a:defRPr>
      </a:lvl5pPr>
      <a:lvl6pPr marL="10091776" algn="l" defTabSz="4036710" rtl="0" eaLnBrk="1" latinLnBrk="0" hangingPunct="1">
        <a:defRPr sz="7946" kern="1200">
          <a:solidFill>
            <a:schemeClr val="tx1"/>
          </a:solidFill>
          <a:latin typeface="+mn-lt"/>
          <a:ea typeface="+mn-ea"/>
          <a:cs typeface="+mn-cs"/>
        </a:defRPr>
      </a:lvl6pPr>
      <a:lvl7pPr marL="12110131" algn="l" defTabSz="4036710" rtl="0" eaLnBrk="1" latinLnBrk="0" hangingPunct="1">
        <a:defRPr sz="7946" kern="1200">
          <a:solidFill>
            <a:schemeClr val="tx1"/>
          </a:solidFill>
          <a:latin typeface="+mn-lt"/>
          <a:ea typeface="+mn-ea"/>
          <a:cs typeface="+mn-cs"/>
        </a:defRPr>
      </a:lvl7pPr>
      <a:lvl8pPr marL="14128486" algn="l" defTabSz="4036710" rtl="0" eaLnBrk="1" latinLnBrk="0" hangingPunct="1">
        <a:defRPr sz="7946" kern="1200">
          <a:solidFill>
            <a:schemeClr val="tx1"/>
          </a:solidFill>
          <a:latin typeface="+mn-lt"/>
          <a:ea typeface="+mn-ea"/>
          <a:cs typeface="+mn-cs"/>
        </a:defRPr>
      </a:lvl8pPr>
      <a:lvl9pPr marL="16146841" algn="l" defTabSz="4036710" rtl="0" eaLnBrk="1" latinLnBrk="0" hangingPunct="1">
        <a:defRPr sz="794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4.jpeg"/><Relationship Id="rId12"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audio" Target="../media/audio1.wav"/><Relationship Id="rId6" Type="http://schemas.openxmlformats.org/officeDocument/2006/relationships/image" Target="../media/image3.jpeg"/><Relationship Id="rId11" Type="http://schemas.openxmlformats.org/officeDocument/2006/relationships/image" Target="../media/image8.jpe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chart" Target="../charts/chart1.xml"/><Relationship Id="rId9" Type="http://schemas.openxmlformats.org/officeDocument/2006/relationships/image" Target="../media/image6.tiff"/><Relationship Id="rId1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42803763" cy="3338521"/>
          </a:xfrm>
          <a:prstGeom prst="rect">
            <a:avLst/>
          </a:prstGeom>
          <a:solidFill>
            <a:srgbClr val="E7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64"/>
          </a:p>
        </p:txBody>
      </p:sp>
      <p:sp>
        <p:nvSpPr>
          <p:cNvPr id="5" name="Text Box 3"/>
          <p:cNvSpPr txBox="1">
            <a:spLocks noChangeArrowheads="1"/>
          </p:cNvSpPr>
          <p:nvPr/>
        </p:nvSpPr>
        <p:spPr bwMode="auto">
          <a:xfrm>
            <a:off x="2956956" y="4298868"/>
            <a:ext cx="8709527" cy="23976017"/>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pPr algn="just" defTabSz="525571" eaLnBrk="0" fontAlgn="base" hangingPunct="0">
              <a:spcBef>
                <a:spcPct val="0"/>
              </a:spcBef>
              <a:spcAft>
                <a:spcPct val="0"/>
              </a:spcAft>
            </a:pPr>
            <a:r>
              <a:rPr lang="en-US" altLang="en-US" sz="2759" b="1" dirty="0">
                <a:solidFill>
                  <a:srgbClr val="E72240"/>
                </a:solidFill>
                <a:latin typeface="Arial" panose="020B0604020202020204" pitchFamily="34" charset="0"/>
              </a:rPr>
              <a:t>Background </a:t>
            </a:r>
          </a:p>
          <a:p>
            <a:pPr algn="just" defTabSz="525571" eaLnBrk="0" fontAlgn="base" hangingPunct="0">
              <a:spcBef>
                <a:spcPct val="0"/>
              </a:spcBef>
              <a:spcAft>
                <a:spcPct val="0"/>
              </a:spcAft>
            </a:pPr>
            <a:endParaRPr lang="en-US" altLang="en-US" sz="2759" b="1" dirty="0">
              <a:solidFill>
                <a:srgbClr val="E72240"/>
              </a:solidFill>
              <a:latin typeface="Arial" panose="020B0604020202020204" pitchFamily="34" charset="0"/>
            </a:endParaRPr>
          </a:p>
          <a:p>
            <a:pPr algn="just" defTabSz="525571" eaLnBrk="0" fontAlgn="base" hangingPunct="0">
              <a:spcBef>
                <a:spcPct val="0"/>
              </a:spcBef>
              <a:spcAft>
                <a:spcPct val="0"/>
              </a:spcAft>
              <a:buFont typeface="Arial" pitchFamily="34" charset="0"/>
              <a:buChar char="•"/>
            </a:pPr>
            <a:r>
              <a:rPr lang="en-US" altLang="en-US" sz="1750" dirty="0">
                <a:solidFill>
                  <a:srgbClr val="000000"/>
                </a:solidFill>
                <a:latin typeface="Arial" panose="020B0604020202020204" pitchFamily="34" charset="0"/>
              </a:rPr>
              <a:t> </a:t>
            </a:r>
            <a:r>
              <a:rPr lang="en-US" altLang="en-US" sz="1750" dirty="0" err="1">
                <a:solidFill>
                  <a:srgbClr val="000000"/>
                </a:solidFill>
                <a:latin typeface="Arial" panose="020B0604020202020204" pitchFamily="34" charset="0"/>
              </a:rPr>
              <a:t>Oncogenic</a:t>
            </a:r>
            <a:r>
              <a:rPr lang="en-US" altLang="en-US" sz="1750" dirty="0">
                <a:solidFill>
                  <a:srgbClr val="000000"/>
                </a:solidFill>
                <a:latin typeface="Arial" panose="020B0604020202020204" pitchFamily="34" charset="0"/>
              </a:rPr>
              <a:t> Human </a:t>
            </a:r>
            <a:r>
              <a:rPr lang="en-US" altLang="en-US" sz="1750" dirty="0" err="1">
                <a:solidFill>
                  <a:srgbClr val="000000"/>
                </a:solidFill>
                <a:latin typeface="Arial" panose="020B0604020202020204" pitchFamily="34" charset="0"/>
              </a:rPr>
              <a:t>papillomavirus</a:t>
            </a:r>
            <a:r>
              <a:rPr lang="en-US" altLang="en-US" sz="1750" dirty="0">
                <a:solidFill>
                  <a:srgbClr val="000000"/>
                </a:solidFill>
                <a:latin typeface="Arial" panose="020B0604020202020204" pitchFamily="34" charset="0"/>
              </a:rPr>
              <a:t> (HPV) infections are closely associated with anal cancer which is high among human immunodeficiency virus (HIV) infected males. Despite the known high risk of anal cancer in HIV positive men, there are very few studies in India regarding the prevalence of HPV in this population. </a:t>
            </a:r>
          </a:p>
          <a:p>
            <a:pPr algn="just" defTabSz="525571" eaLnBrk="0" fontAlgn="base" hangingPunct="0">
              <a:spcBef>
                <a:spcPct val="0"/>
              </a:spcBef>
              <a:spcAft>
                <a:spcPct val="0"/>
              </a:spcAft>
              <a:buFont typeface="Arial" pitchFamily="34" charset="0"/>
              <a:buChar char="•"/>
            </a:pPr>
            <a:endParaRPr lang="en-US" altLang="en-US" sz="1750" dirty="0">
              <a:solidFill>
                <a:srgbClr val="000000"/>
              </a:solidFill>
              <a:latin typeface="Arial" panose="020B0604020202020204" pitchFamily="34" charset="0"/>
            </a:endParaRPr>
          </a:p>
          <a:p>
            <a:pPr algn="just" defTabSz="525571" eaLnBrk="0" fontAlgn="base" hangingPunct="0">
              <a:spcBef>
                <a:spcPct val="0"/>
              </a:spcBef>
              <a:spcAft>
                <a:spcPct val="0"/>
              </a:spcAft>
              <a:buFont typeface="Arial" pitchFamily="34" charset="0"/>
              <a:buChar char="•"/>
            </a:pPr>
            <a:r>
              <a:rPr lang="en-US" altLang="en-US" sz="1750" dirty="0">
                <a:solidFill>
                  <a:srgbClr val="000000"/>
                </a:solidFill>
                <a:latin typeface="Arial" panose="020B0604020202020204" pitchFamily="34" charset="0"/>
              </a:rPr>
              <a:t> Currently there are no recommended screening methods for HPV infections, In studies that used PCR method, HPV presence was found in 78-88% anal cancer specimens,.</a:t>
            </a:r>
          </a:p>
          <a:p>
            <a:pPr algn="just" defTabSz="525571" eaLnBrk="0" fontAlgn="base" hangingPunct="0">
              <a:spcBef>
                <a:spcPct val="0"/>
              </a:spcBef>
              <a:spcAft>
                <a:spcPct val="0"/>
              </a:spcAft>
              <a:buFont typeface="Arial" pitchFamily="34" charset="0"/>
              <a:buChar char="•"/>
            </a:pPr>
            <a:endParaRPr lang="en-US" altLang="en-US" sz="1750" dirty="0">
              <a:solidFill>
                <a:srgbClr val="000000"/>
              </a:solidFill>
              <a:latin typeface="Arial" panose="020B0604020202020204" pitchFamily="34" charset="0"/>
            </a:endParaRPr>
          </a:p>
          <a:p>
            <a:pPr algn="just" defTabSz="525571" eaLnBrk="0" fontAlgn="base" hangingPunct="0">
              <a:spcBef>
                <a:spcPct val="0"/>
              </a:spcBef>
              <a:spcAft>
                <a:spcPct val="0"/>
              </a:spcAft>
              <a:buFont typeface="Arial" pitchFamily="34" charset="0"/>
              <a:buChar char="•"/>
            </a:pPr>
            <a:r>
              <a:rPr lang="en-US" altLang="en-US" sz="1750" dirty="0">
                <a:solidFill>
                  <a:srgbClr val="000000"/>
                </a:solidFill>
                <a:latin typeface="Arial" panose="020B0604020202020204" pitchFamily="34" charset="0"/>
              </a:rPr>
              <a:t> HPV detection rate is affected by choice of consensus primer selection. </a:t>
            </a:r>
          </a:p>
          <a:p>
            <a:pPr defTabSz="525571" eaLnBrk="0" fontAlgn="base" hangingPunct="0">
              <a:spcBef>
                <a:spcPct val="0"/>
              </a:spcBef>
              <a:spcAft>
                <a:spcPct val="0"/>
              </a:spcAft>
            </a:pPr>
            <a:endParaRPr lang="en-US" altLang="en-US" sz="2760" b="1" dirty="0">
              <a:solidFill>
                <a:srgbClr val="FF0000"/>
              </a:solidFill>
              <a:latin typeface="Arial" panose="020B0604020202020204" pitchFamily="34" charset="0"/>
            </a:endParaRPr>
          </a:p>
          <a:p>
            <a:pPr defTabSz="525571" eaLnBrk="0" fontAlgn="base" hangingPunct="0">
              <a:spcBef>
                <a:spcPct val="0"/>
              </a:spcBef>
              <a:spcAft>
                <a:spcPct val="0"/>
              </a:spcAft>
            </a:pPr>
            <a:r>
              <a:rPr lang="en-US" altLang="en-US" sz="2760" b="1" dirty="0">
                <a:solidFill>
                  <a:srgbClr val="FF0000"/>
                </a:solidFill>
                <a:latin typeface="Arial" panose="020B0604020202020204" pitchFamily="34" charset="0"/>
              </a:rPr>
              <a:t>Aim </a:t>
            </a:r>
          </a:p>
          <a:p>
            <a:pPr defTabSz="525571" eaLnBrk="0" fontAlgn="base" hangingPunct="0">
              <a:spcBef>
                <a:spcPct val="0"/>
              </a:spcBef>
              <a:spcAft>
                <a:spcPct val="0"/>
              </a:spcAft>
            </a:pPr>
            <a:endParaRPr lang="en-US" altLang="en-US" sz="2760" b="1" dirty="0">
              <a:solidFill>
                <a:srgbClr val="FF0000"/>
              </a:solidFill>
              <a:latin typeface="Arial" panose="020B0604020202020204" pitchFamily="34" charset="0"/>
            </a:endParaRPr>
          </a:p>
          <a:p>
            <a:pPr defTabSz="525571" eaLnBrk="0" fontAlgn="base" hangingPunct="0">
              <a:spcBef>
                <a:spcPct val="0"/>
              </a:spcBef>
              <a:spcAft>
                <a:spcPct val="0"/>
              </a:spcAft>
            </a:pPr>
            <a:r>
              <a:rPr lang="en-US" altLang="en-US" sz="1750" dirty="0">
                <a:latin typeface="Arial" panose="020B0604020202020204" pitchFamily="34" charset="0"/>
              </a:rPr>
              <a:t>The aim of this cross-sectional study was to detect Human </a:t>
            </a:r>
            <a:r>
              <a:rPr lang="en-US" altLang="en-US" sz="1750" dirty="0" err="1">
                <a:latin typeface="Arial" panose="020B0604020202020204" pitchFamily="34" charset="0"/>
              </a:rPr>
              <a:t>papillomavirus</a:t>
            </a:r>
            <a:r>
              <a:rPr lang="en-US" altLang="en-US" sz="1750" dirty="0">
                <a:latin typeface="Arial" panose="020B0604020202020204" pitchFamily="34" charset="0"/>
              </a:rPr>
              <a:t> (HPV) infection by four different consensus primers in HIV positive treatment naïve males attending the ART centre. </a:t>
            </a:r>
            <a:br>
              <a:rPr lang="en-US" altLang="en-US" sz="1750" dirty="0">
                <a:latin typeface="Arial" panose="020B0604020202020204" pitchFamily="34" charset="0"/>
              </a:rPr>
            </a:br>
            <a:endParaRPr lang="en-US" altLang="en-US" sz="1750" dirty="0">
              <a:latin typeface="Arial" panose="020B0604020202020204" pitchFamily="34" charset="0"/>
            </a:endParaRPr>
          </a:p>
          <a:p>
            <a:pPr defTabSz="525571" eaLnBrk="0" fontAlgn="base" hangingPunct="0">
              <a:spcBef>
                <a:spcPct val="0"/>
              </a:spcBef>
              <a:spcAft>
                <a:spcPct val="0"/>
              </a:spcAft>
            </a:pPr>
            <a:endParaRPr lang="en-US" altLang="en-US" sz="2400" b="1" dirty="0">
              <a:solidFill>
                <a:srgbClr val="FF0000"/>
              </a:solidFill>
              <a:latin typeface="Arial" panose="020B0604020202020204" pitchFamily="34" charset="0"/>
            </a:endParaRPr>
          </a:p>
          <a:p>
            <a:pPr defTabSz="525571" eaLnBrk="0" fontAlgn="base" hangingPunct="0">
              <a:spcBef>
                <a:spcPct val="0"/>
              </a:spcBef>
              <a:spcAft>
                <a:spcPct val="0"/>
              </a:spcAft>
            </a:pPr>
            <a:r>
              <a:rPr lang="en-US" altLang="en-US" sz="2400" b="1" dirty="0">
                <a:solidFill>
                  <a:srgbClr val="FF0000"/>
                </a:solidFill>
                <a:latin typeface="Arial" panose="020B0604020202020204" pitchFamily="34" charset="0"/>
              </a:rPr>
              <a:t>Materials and methods</a:t>
            </a:r>
          </a:p>
          <a:p>
            <a:pPr defTabSz="525571" eaLnBrk="0" fontAlgn="base" hangingPunct="0">
              <a:spcBef>
                <a:spcPct val="0"/>
              </a:spcBef>
              <a:spcAft>
                <a:spcPct val="0"/>
              </a:spcAft>
            </a:pPr>
            <a:endParaRPr lang="en-US" altLang="en-US" sz="1750" b="1" dirty="0">
              <a:solidFill>
                <a:srgbClr val="FF0000"/>
              </a:solidFill>
              <a:latin typeface="Arial" panose="020B0604020202020204" pitchFamily="34" charset="0"/>
            </a:endParaRPr>
          </a:p>
          <a:p>
            <a:pPr defTabSz="525571" eaLnBrk="0" fontAlgn="base" hangingPunct="0">
              <a:spcBef>
                <a:spcPct val="0"/>
              </a:spcBef>
              <a:spcAft>
                <a:spcPct val="0"/>
              </a:spcAft>
              <a:buFont typeface="Arial" pitchFamily="34" charset="0"/>
              <a:buChar char="•"/>
            </a:pPr>
            <a:r>
              <a:rPr lang="en-US" altLang="en-US" sz="1750" dirty="0">
                <a:latin typeface="Arial" panose="020B0604020202020204" pitchFamily="34" charset="0"/>
              </a:rPr>
              <a:t> This cross sectional study was carried out between 2016-2017 in 102 HIV positive   treatment naïve men attending the ART centre, BHU, Varanasi, India. </a:t>
            </a:r>
          </a:p>
          <a:p>
            <a:pPr defTabSz="525571" eaLnBrk="0" fontAlgn="base" hangingPunct="0">
              <a:spcBef>
                <a:spcPct val="0"/>
              </a:spcBef>
              <a:spcAft>
                <a:spcPct val="0"/>
              </a:spcAft>
              <a:buFont typeface="Arial" pitchFamily="34" charset="0"/>
              <a:buChar char="•"/>
            </a:pPr>
            <a:endParaRPr lang="en-US" altLang="en-US" sz="1750" dirty="0">
              <a:latin typeface="Arial" panose="020B0604020202020204" pitchFamily="34" charset="0"/>
            </a:endParaRPr>
          </a:p>
          <a:p>
            <a:pPr defTabSz="525571" eaLnBrk="0" fontAlgn="base" hangingPunct="0">
              <a:spcBef>
                <a:spcPct val="0"/>
              </a:spcBef>
              <a:spcAft>
                <a:spcPct val="0"/>
              </a:spcAft>
              <a:buFont typeface="Arial" pitchFamily="34" charset="0"/>
              <a:buChar char="•"/>
            </a:pPr>
            <a:r>
              <a:rPr lang="en-US" altLang="en-US" sz="1750" dirty="0">
                <a:latin typeface="Arial" panose="020B0604020202020204" pitchFamily="34" charset="0"/>
              </a:rPr>
              <a:t> The study was approved from the Ethics committee of IMS, BHU. A written informed consent was obtained from all the participants.</a:t>
            </a:r>
          </a:p>
          <a:p>
            <a:pPr defTabSz="525571" eaLnBrk="0" fontAlgn="base" hangingPunct="0">
              <a:spcBef>
                <a:spcPct val="0"/>
              </a:spcBef>
              <a:spcAft>
                <a:spcPct val="0"/>
              </a:spcAft>
              <a:buFont typeface="Arial" pitchFamily="34" charset="0"/>
              <a:buChar char="•"/>
            </a:pPr>
            <a:endParaRPr lang="en-US" altLang="en-US" sz="1750" dirty="0">
              <a:latin typeface="Arial" panose="020B0604020202020204" pitchFamily="34" charset="0"/>
            </a:endParaRPr>
          </a:p>
          <a:p>
            <a:pPr defTabSz="525571" eaLnBrk="0" fontAlgn="base" hangingPunct="0">
              <a:spcBef>
                <a:spcPct val="0"/>
              </a:spcBef>
              <a:spcAft>
                <a:spcPct val="0"/>
              </a:spcAft>
              <a:buFont typeface="Arial" pitchFamily="34" charset="0"/>
              <a:buChar char="•"/>
            </a:pPr>
            <a:r>
              <a:rPr lang="en-US" altLang="en-US" sz="1750" dirty="0">
                <a:latin typeface="Arial" panose="020B0604020202020204" pitchFamily="34" charset="0"/>
              </a:rPr>
              <a:t> The Anal Cytology were classified according to Bethesda system. </a:t>
            </a:r>
          </a:p>
          <a:p>
            <a:pPr defTabSz="525571" eaLnBrk="0" fontAlgn="base" hangingPunct="0">
              <a:spcBef>
                <a:spcPct val="0"/>
              </a:spcBef>
              <a:spcAft>
                <a:spcPct val="0"/>
              </a:spcAft>
            </a:pPr>
            <a:r>
              <a:rPr lang="en-US" altLang="en-US" sz="1750" dirty="0">
                <a:latin typeface="Arial" panose="020B0604020202020204" pitchFamily="34" charset="0"/>
              </a:rPr>
              <a:t>            </a:t>
            </a:r>
            <a:r>
              <a:rPr lang="en-US" altLang="en-US" sz="1750" b="1" dirty="0">
                <a:latin typeface="Arial" panose="020B0604020202020204" pitchFamily="34" charset="0"/>
              </a:rPr>
              <a:t>NORMAL </a:t>
            </a:r>
            <a:r>
              <a:rPr lang="en-US" altLang="en-US" sz="1750" dirty="0">
                <a:latin typeface="Arial" panose="020B0604020202020204" pitchFamily="34" charset="0"/>
              </a:rPr>
              <a:t>      - No Cell Changes </a:t>
            </a:r>
          </a:p>
          <a:p>
            <a:pPr defTabSz="525571" eaLnBrk="0" fontAlgn="base" hangingPunct="0">
              <a:spcBef>
                <a:spcPct val="0"/>
              </a:spcBef>
              <a:spcAft>
                <a:spcPct val="0"/>
              </a:spcAft>
            </a:pPr>
            <a:r>
              <a:rPr lang="en-US" altLang="en-US" sz="1750" b="1" dirty="0">
                <a:latin typeface="Arial" panose="020B0604020202020204" pitchFamily="34" charset="0"/>
              </a:rPr>
              <a:t>            NILM            </a:t>
            </a:r>
            <a:r>
              <a:rPr lang="en-US" altLang="en-US" sz="1750" dirty="0">
                <a:latin typeface="Arial" panose="020B0604020202020204" pitchFamily="34" charset="0"/>
              </a:rPr>
              <a:t>	 - Negative for Intraepithelial Lesions </a:t>
            </a:r>
          </a:p>
          <a:p>
            <a:pPr defTabSz="525571" eaLnBrk="0" fontAlgn="base" hangingPunct="0">
              <a:spcBef>
                <a:spcPct val="0"/>
              </a:spcBef>
              <a:spcAft>
                <a:spcPct val="0"/>
              </a:spcAft>
            </a:pPr>
            <a:r>
              <a:rPr lang="en-US" altLang="en-US" sz="1750" dirty="0">
                <a:latin typeface="Arial" panose="020B0604020202020204" pitchFamily="34" charset="0"/>
              </a:rPr>
              <a:t>            </a:t>
            </a:r>
            <a:r>
              <a:rPr lang="en-US" altLang="en-US" sz="1750" b="1" dirty="0">
                <a:latin typeface="Arial" panose="020B0604020202020204" pitchFamily="34" charset="0"/>
              </a:rPr>
              <a:t>ASCUS</a:t>
            </a:r>
            <a:r>
              <a:rPr lang="en-US" altLang="en-US" sz="1750" dirty="0">
                <a:latin typeface="Arial" panose="020B0604020202020204" pitchFamily="34" charset="0"/>
              </a:rPr>
              <a:t>  	 - Atypical </a:t>
            </a:r>
            <a:r>
              <a:rPr lang="en-US" altLang="en-US" sz="1750" dirty="0" err="1">
                <a:latin typeface="Arial" panose="020B0604020202020204" pitchFamily="34" charset="0"/>
              </a:rPr>
              <a:t>Squamous</a:t>
            </a:r>
            <a:r>
              <a:rPr lang="en-US" altLang="en-US" sz="1750" dirty="0">
                <a:latin typeface="Arial" panose="020B0604020202020204" pitchFamily="34" charset="0"/>
              </a:rPr>
              <a:t> Cells Of Undetermined Significance </a:t>
            </a:r>
          </a:p>
          <a:p>
            <a:pPr defTabSz="525571" eaLnBrk="0" fontAlgn="base" hangingPunct="0">
              <a:spcBef>
                <a:spcPct val="0"/>
              </a:spcBef>
              <a:spcAft>
                <a:spcPct val="0"/>
              </a:spcAft>
            </a:pPr>
            <a:r>
              <a:rPr lang="en-US" altLang="en-US" sz="1750" dirty="0">
                <a:latin typeface="Arial" panose="020B0604020202020204" pitchFamily="34" charset="0"/>
              </a:rPr>
              <a:t>            </a:t>
            </a:r>
            <a:r>
              <a:rPr lang="en-US" altLang="en-US" sz="1750" b="1" dirty="0">
                <a:latin typeface="Arial" panose="020B0604020202020204" pitchFamily="34" charset="0"/>
              </a:rPr>
              <a:t>LSIL 	</a:t>
            </a:r>
            <a:r>
              <a:rPr lang="en-US" altLang="en-US" sz="1750" dirty="0">
                <a:latin typeface="Arial" panose="020B0604020202020204" pitchFamily="34" charset="0"/>
              </a:rPr>
              <a:t>	 - Low-grade </a:t>
            </a:r>
            <a:r>
              <a:rPr lang="en-US" altLang="en-US" sz="1750" dirty="0" err="1">
                <a:latin typeface="Arial" panose="020B0604020202020204" pitchFamily="34" charset="0"/>
              </a:rPr>
              <a:t>Squamous</a:t>
            </a:r>
            <a:r>
              <a:rPr lang="en-US" altLang="en-US" sz="1750" dirty="0">
                <a:latin typeface="Arial" panose="020B0604020202020204" pitchFamily="34" charset="0"/>
              </a:rPr>
              <a:t> Intraepithelial Lesions </a:t>
            </a:r>
          </a:p>
          <a:p>
            <a:pPr defTabSz="525571" eaLnBrk="0" fontAlgn="base" hangingPunct="0">
              <a:spcBef>
                <a:spcPct val="0"/>
              </a:spcBef>
              <a:spcAft>
                <a:spcPct val="0"/>
              </a:spcAft>
            </a:pPr>
            <a:r>
              <a:rPr lang="en-US" altLang="en-US" sz="1750" b="1" dirty="0">
                <a:latin typeface="Arial" panose="020B0604020202020204" pitchFamily="34" charset="0"/>
              </a:rPr>
              <a:t>            HSIL 	</a:t>
            </a:r>
            <a:r>
              <a:rPr lang="en-US" altLang="en-US" sz="1750" dirty="0">
                <a:latin typeface="Arial" panose="020B0604020202020204" pitchFamily="34" charset="0"/>
              </a:rPr>
              <a:t>         - High-grade </a:t>
            </a:r>
            <a:r>
              <a:rPr lang="en-US" altLang="en-US" sz="1750" dirty="0" err="1">
                <a:latin typeface="Arial" panose="020B0604020202020204" pitchFamily="34" charset="0"/>
              </a:rPr>
              <a:t>Squamous</a:t>
            </a:r>
            <a:r>
              <a:rPr lang="en-US" altLang="en-US" sz="1750" dirty="0">
                <a:latin typeface="Arial" panose="020B0604020202020204" pitchFamily="34" charset="0"/>
              </a:rPr>
              <a:t> Intraepithelial Lesions.</a:t>
            </a:r>
          </a:p>
          <a:p>
            <a:pPr defTabSz="525571" eaLnBrk="0" fontAlgn="base" hangingPunct="0">
              <a:spcBef>
                <a:spcPct val="0"/>
              </a:spcBef>
              <a:spcAft>
                <a:spcPct val="0"/>
              </a:spcAft>
              <a:buFont typeface="Arial" pitchFamily="34" charset="0"/>
              <a:buChar char="•"/>
            </a:pPr>
            <a:endParaRPr lang="en-US" altLang="en-US" sz="1750" dirty="0">
              <a:latin typeface="Arial" panose="020B0604020202020204" pitchFamily="34" charset="0"/>
            </a:endParaRPr>
          </a:p>
          <a:p>
            <a:pPr defTabSz="525571" eaLnBrk="0" fontAlgn="base" hangingPunct="0">
              <a:spcBef>
                <a:spcPct val="0"/>
              </a:spcBef>
              <a:spcAft>
                <a:spcPct val="0"/>
              </a:spcAft>
              <a:buFont typeface="Arial" pitchFamily="34" charset="0"/>
              <a:buChar char="•"/>
            </a:pPr>
            <a:r>
              <a:rPr lang="en-US" altLang="en-US" sz="1750" dirty="0">
                <a:latin typeface="Arial" panose="020B0604020202020204" pitchFamily="34" charset="0"/>
              </a:rPr>
              <a:t> Four different consensus primer sets MY09/11, GP5+/ GP6+, E6 and E6/E7 were used to amplify broad spectrum HPV types. </a:t>
            </a:r>
          </a:p>
          <a:p>
            <a:pPr defTabSz="525571" eaLnBrk="0" fontAlgn="base" hangingPunct="0">
              <a:spcBef>
                <a:spcPct val="0"/>
              </a:spcBef>
              <a:spcAft>
                <a:spcPct val="0"/>
              </a:spcAft>
              <a:buFont typeface="Arial" pitchFamily="34" charset="0"/>
              <a:buChar char="•"/>
            </a:pPr>
            <a:endParaRPr lang="en-US" altLang="en-US" sz="1750" dirty="0">
              <a:latin typeface="Arial" panose="020B0604020202020204" pitchFamily="34" charset="0"/>
            </a:endParaRPr>
          </a:p>
          <a:p>
            <a:pPr defTabSz="525571" eaLnBrk="0" fontAlgn="base" hangingPunct="0">
              <a:spcBef>
                <a:spcPct val="0"/>
              </a:spcBef>
              <a:spcAft>
                <a:spcPct val="0"/>
              </a:spcAft>
              <a:buFont typeface="Arial" pitchFamily="34" charset="0"/>
              <a:buChar char="•"/>
            </a:pPr>
            <a:r>
              <a:rPr lang="en-US" altLang="en-US" sz="1750" dirty="0">
                <a:latin typeface="Arial" panose="020B0604020202020204" pitchFamily="34" charset="0"/>
              </a:rPr>
              <a:t> HPV genotype (16, 18, 31, 35, 52, 58, 66, and 68) was determined by SYBR Green based real-time PCR method. </a:t>
            </a:r>
          </a:p>
          <a:p>
            <a:pPr defTabSz="525571" eaLnBrk="0" fontAlgn="base" hangingPunct="0">
              <a:spcBef>
                <a:spcPct val="0"/>
              </a:spcBef>
              <a:spcAft>
                <a:spcPct val="0"/>
              </a:spcAft>
              <a:buFont typeface="Arial" pitchFamily="34" charset="0"/>
              <a:buChar char="•"/>
            </a:pPr>
            <a:endParaRPr lang="en-US" altLang="en-US" sz="1750" dirty="0">
              <a:latin typeface="Arial" panose="020B0604020202020204" pitchFamily="34" charset="0"/>
            </a:endParaRPr>
          </a:p>
          <a:p>
            <a:pPr defTabSz="525571" eaLnBrk="0" fontAlgn="base" hangingPunct="0">
              <a:spcBef>
                <a:spcPct val="0"/>
              </a:spcBef>
              <a:spcAft>
                <a:spcPct val="0"/>
              </a:spcAft>
              <a:buFont typeface="Arial" pitchFamily="34" charset="0"/>
              <a:buChar char="•"/>
            </a:pPr>
            <a:r>
              <a:rPr lang="en-US" altLang="en-US" sz="1750" dirty="0">
                <a:latin typeface="Arial" panose="020B0604020202020204" pitchFamily="34" charset="0"/>
              </a:rPr>
              <a:t> Risk factors were analyzed by using </a:t>
            </a:r>
            <a:r>
              <a:rPr lang="en-US" altLang="en-US" sz="1750" dirty="0" err="1">
                <a:latin typeface="Arial" panose="020B0604020202020204" pitchFamily="34" charset="0"/>
              </a:rPr>
              <a:t>univariate</a:t>
            </a:r>
            <a:r>
              <a:rPr lang="en-US" altLang="en-US" sz="1750" dirty="0">
                <a:latin typeface="Arial" panose="020B0604020202020204" pitchFamily="34" charset="0"/>
              </a:rPr>
              <a:t> and multivariate logistic regression models.</a:t>
            </a:r>
            <a:br>
              <a:rPr lang="en-US" altLang="en-US" sz="1750" dirty="0">
                <a:latin typeface="Arial" panose="020B0604020202020204" pitchFamily="34" charset="0"/>
              </a:rPr>
            </a:br>
            <a:endParaRPr lang="en-US" altLang="en-US" sz="1750" dirty="0">
              <a:latin typeface="Arial" panose="020B0604020202020204" pitchFamily="34" charset="0"/>
            </a:endParaRPr>
          </a:p>
          <a:p>
            <a:pPr defTabSz="525571" eaLnBrk="0" fontAlgn="base" hangingPunct="0">
              <a:spcBef>
                <a:spcPct val="0"/>
              </a:spcBef>
              <a:spcAft>
                <a:spcPct val="0"/>
              </a:spcAft>
            </a:pPr>
            <a:endParaRPr lang="en-US" altLang="en-US" sz="2400" b="1" dirty="0">
              <a:solidFill>
                <a:srgbClr val="FF0000"/>
              </a:solidFill>
              <a:latin typeface="Arial" panose="020B0604020202020204" pitchFamily="34" charset="0"/>
            </a:endParaRPr>
          </a:p>
          <a:p>
            <a:pPr defTabSz="525571" eaLnBrk="0" fontAlgn="base" hangingPunct="0">
              <a:spcBef>
                <a:spcPct val="0"/>
              </a:spcBef>
              <a:spcAft>
                <a:spcPct val="0"/>
              </a:spcAft>
            </a:pPr>
            <a:r>
              <a:rPr lang="en-US" altLang="en-US" sz="2400" b="1" dirty="0">
                <a:solidFill>
                  <a:srgbClr val="FF0000"/>
                </a:solidFill>
                <a:latin typeface="Arial" panose="020B0604020202020204" pitchFamily="34" charset="0"/>
              </a:rPr>
              <a:t>Sample processing</a:t>
            </a:r>
          </a:p>
          <a:p>
            <a:pPr defTabSz="525571" eaLnBrk="0" fontAlgn="base" hangingPunct="0">
              <a:spcBef>
                <a:spcPct val="0"/>
              </a:spcBef>
              <a:spcAft>
                <a:spcPct val="0"/>
              </a:spcAft>
            </a:pPr>
            <a:endParaRPr lang="en-US" altLang="en-US" sz="2400" b="1" dirty="0">
              <a:solidFill>
                <a:srgbClr val="FF0000"/>
              </a:solidFill>
              <a:latin typeface="Arial" panose="020B0604020202020204" pitchFamily="34" charset="0"/>
            </a:endParaRPr>
          </a:p>
          <a:p>
            <a:pPr algn="ctr" defTabSz="525571" eaLnBrk="0" fontAlgn="base" hangingPunct="0">
              <a:spcBef>
                <a:spcPct val="0"/>
              </a:spcBef>
              <a:spcAft>
                <a:spcPct val="0"/>
              </a:spcAft>
            </a:pPr>
            <a:r>
              <a:rPr lang="en-US" altLang="en-US" sz="1750" dirty="0">
                <a:latin typeface="Arial" panose="020B0604020202020204" pitchFamily="34" charset="0"/>
              </a:rPr>
              <a:t>Cells from anal canal(Pap Smear) collected from 102 HIV-1 infected men</a:t>
            </a:r>
          </a:p>
          <a:p>
            <a:pPr algn="ctr" defTabSz="525571" eaLnBrk="0" fontAlgn="base" hangingPunct="0">
              <a:spcBef>
                <a:spcPct val="0"/>
              </a:spcBef>
              <a:spcAft>
                <a:spcPct val="0"/>
              </a:spcAft>
            </a:pPr>
            <a:endParaRPr lang="en-US" altLang="en-US" sz="1750" dirty="0">
              <a:latin typeface="Arial" panose="020B0604020202020204" pitchFamily="34" charset="0"/>
            </a:endParaRPr>
          </a:p>
          <a:p>
            <a:pPr algn="ctr" defTabSz="525571" eaLnBrk="0" fontAlgn="base" hangingPunct="0">
              <a:spcBef>
                <a:spcPct val="0"/>
              </a:spcBef>
              <a:spcAft>
                <a:spcPct val="0"/>
              </a:spcAft>
            </a:pPr>
            <a:endParaRPr lang="en-US" altLang="en-US" sz="1750" dirty="0">
              <a:latin typeface="Arial" panose="020B0604020202020204" pitchFamily="34" charset="0"/>
            </a:endParaRPr>
          </a:p>
          <a:p>
            <a:pPr algn="ctr" defTabSz="525571" eaLnBrk="0" fontAlgn="base" hangingPunct="0">
              <a:spcBef>
                <a:spcPct val="0"/>
              </a:spcBef>
              <a:spcAft>
                <a:spcPct val="0"/>
              </a:spcAft>
            </a:pPr>
            <a:r>
              <a:rPr lang="en-US" altLang="en-US" sz="1750" dirty="0">
                <a:latin typeface="Arial" panose="020B0604020202020204" pitchFamily="34" charset="0"/>
              </a:rPr>
              <a:t>DNA Isolation (</a:t>
            </a:r>
            <a:r>
              <a:rPr lang="en-US" altLang="en-US" sz="1750" dirty="0" err="1">
                <a:latin typeface="Arial" panose="020B0604020202020204" pitchFamily="34" charset="0"/>
              </a:rPr>
              <a:t>QIAamp</a:t>
            </a:r>
            <a:r>
              <a:rPr lang="en-US" altLang="en-US" sz="1750" dirty="0">
                <a:latin typeface="Arial" panose="020B0604020202020204" pitchFamily="34" charset="0"/>
              </a:rPr>
              <a:t> DNA Blood Mini Kit (QIAGEN, Hilden, Germany)</a:t>
            </a:r>
          </a:p>
          <a:p>
            <a:pPr algn="ctr" defTabSz="525571" eaLnBrk="0" fontAlgn="base" hangingPunct="0">
              <a:spcBef>
                <a:spcPct val="0"/>
              </a:spcBef>
              <a:spcAft>
                <a:spcPct val="0"/>
              </a:spcAft>
            </a:pPr>
            <a:r>
              <a:rPr lang="en-US" altLang="en-US" sz="1750" dirty="0">
                <a:latin typeface="Arial" panose="020B0604020202020204" pitchFamily="34" charset="0"/>
              </a:rPr>
              <a:t> </a:t>
            </a:r>
          </a:p>
          <a:p>
            <a:pPr algn="ctr" defTabSz="525571" eaLnBrk="0" fontAlgn="base" hangingPunct="0">
              <a:spcBef>
                <a:spcPct val="0"/>
              </a:spcBef>
              <a:spcAft>
                <a:spcPct val="0"/>
              </a:spcAft>
            </a:pPr>
            <a:endParaRPr lang="en-US" altLang="en-US" sz="1750" dirty="0">
              <a:latin typeface="Arial" panose="020B0604020202020204" pitchFamily="34" charset="0"/>
            </a:endParaRPr>
          </a:p>
          <a:p>
            <a:pPr algn="ctr" defTabSz="525571" eaLnBrk="0" fontAlgn="base" hangingPunct="0">
              <a:spcBef>
                <a:spcPct val="0"/>
              </a:spcBef>
              <a:spcAft>
                <a:spcPct val="0"/>
              </a:spcAft>
            </a:pPr>
            <a:r>
              <a:rPr lang="en-US" altLang="en-US" sz="1750" dirty="0">
                <a:latin typeface="Arial" panose="020B0604020202020204" pitchFamily="34" charset="0"/>
              </a:rPr>
              <a:t>PCR with different consensus primers*(MY09/11, GP5+/ GP6+ ,E6 and E6/E7) </a:t>
            </a:r>
          </a:p>
          <a:p>
            <a:pPr algn="ctr" defTabSz="525571" eaLnBrk="0" fontAlgn="base" hangingPunct="0">
              <a:spcBef>
                <a:spcPct val="0"/>
              </a:spcBef>
              <a:spcAft>
                <a:spcPct val="0"/>
              </a:spcAft>
            </a:pPr>
            <a:r>
              <a:rPr lang="en-US" altLang="en-US" sz="1750" dirty="0">
                <a:latin typeface="Arial" panose="020B0604020202020204" pitchFamily="34" charset="0"/>
              </a:rPr>
              <a:t>{</a:t>
            </a:r>
            <a:r>
              <a:rPr lang="en-US" altLang="en-US" sz="1750" dirty="0" err="1">
                <a:latin typeface="Arial" panose="020B0604020202020204" pitchFamily="34" charset="0"/>
              </a:rPr>
              <a:t>Veriti</a:t>
            </a:r>
            <a:r>
              <a:rPr lang="en-US" altLang="en-US" sz="1750" dirty="0">
                <a:latin typeface="Arial" panose="020B0604020202020204" pitchFamily="34" charset="0"/>
              </a:rPr>
              <a:t> 96 Well  </a:t>
            </a:r>
          </a:p>
          <a:p>
            <a:pPr algn="ctr" defTabSz="525571" eaLnBrk="0" fontAlgn="base" hangingPunct="0">
              <a:spcBef>
                <a:spcPct val="0"/>
              </a:spcBef>
              <a:spcAft>
                <a:spcPct val="0"/>
              </a:spcAft>
            </a:pPr>
            <a:r>
              <a:rPr lang="en-US" altLang="en-US" sz="1750" dirty="0">
                <a:latin typeface="Arial" panose="020B0604020202020204" pitchFamily="34" charset="0"/>
              </a:rPr>
              <a:t>Thermal Cycler (Applied </a:t>
            </a:r>
            <a:r>
              <a:rPr lang="en-US" altLang="en-US" sz="1750" dirty="0" err="1">
                <a:latin typeface="Arial" panose="020B0604020202020204" pitchFamily="34" charset="0"/>
              </a:rPr>
              <a:t>Biosystems</a:t>
            </a:r>
            <a:r>
              <a:rPr lang="en-US" altLang="en-US" sz="1750" dirty="0">
                <a:latin typeface="Arial" panose="020B0604020202020204" pitchFamily="34" charset="0"/>
              </a:rPr>
              <a:t>)} </a:t>
            </a:r>
          </a:p>
          <a:p>
            <a:pPr algn="ctr" defTabSz="525571" eaLnBrk="0" fontAlgn="base" hangingPunct="0">
              <a:spcBef>
                <a:spcPct val="0"/>
              </a:spcBef>
              <a:spcAft>
                <a:spcPct val="0"/>
              </a:spcAft>
            </a:pPr>
            <a:endParaRPr lang="en-US" altLang="en-US" sz="1750" dirty="0">
              <a:latin typeface="Arial" panose="020B0604020202020204" pitchFamily="34" charset="0"/>
            </a:endParaRPr>
          </a:p>
          <a:p>
            <a:pPr algn="ctr" defTabSz="525571" eaLnBrk="0" fontAlgn="base" hangingPunct="0">
              <a:spcBef>
                <a:spcPct val="0"/>
              </a:spcBef>
              <a:spcAft>
                <a:spcPct val="0"/>
              </a:spcAft>
            </a:pPr>
            <a:endParaRPr lang="en-US" altLang="en-US" sz="1750" dirty="0">
              <a:latin typeface="Arial" panose="020B0604020202020204" pitchFamily="34" charset="0"/>
            </a:endParaRPr>
          </a:p>
          <a:p>
            <a:pPr algn="ctr" defTabSz="525571" eaLnBrk="0" fontAlgn="base" hangingPunct="0">
              <a:spcBef>
                <a:spcPct val="0"/>
              </a:spcBef>
              <a:spcAft>
                <a:spcPct val="0"/>
              </a:spcAft>
            </a:pPr>
            <a:r>
              <a:rPr lang="en-US" altLang="en-US" sz="1750" dirty="0">
                <a:latin typeface="Arial" panose="020B0604020202020204" pitchFamily="34" charset="0"/>
              </a:rPr>
              <a:t>HPV genotype (16, 18, 31, 35, 52, 58, 66, and 68) was determined by SYBR Green based real-time PCR method.</a:t>
            </a:r>
          </a:p>
          <a:p>
            <a:pPr algn="ctr" defTabSz="525571" eaLnBrk="0" fontAlgn="base" hangingPunct="0">
              <a:spcBef>
                <a:spcPct val="0"/>
              </a:spcBef>
              <a:spcAft>
                <a:spcPct val="0"/>
              </a:spcAft>
            </a:pPr>
            <a:endParaRPr lang="en-US" altLang="en-US" sz="1730" dirty="0">
              <a:latin typeface="Arial" panose="020B0604020202020204" pitchFamily="34" charset="0"/>
            </a:endParaRPr>
          </a:p>
          <a:p>
            <a:pPr defTabSz="525571" eaLnBrk="0" fontAlgn="base" hangingPunct="0">
              <a:spcBef>
                <a:spcPct val="0"/>
              </a:spcBef>
              <a:spcAft>
                <a:spcPct val="0"/>
              </a:spcAft>
            </a:pPr>
            <a:endParaRPr lang="en-US" altLang="en-US" sz="2400" b="1" dirty="0">
              <a:solidFill>
                <a:srgbClr val="FF0000"/>
              </a:solidFill>
              <a:latin typeface="Arial" panose="020B0604020202020204" pitchFamily="34" charset="0"/>
            </a:endParaRPr>
          </a:p>
          <a:p>
            <a:pPr defTabSz="525571" eaLnBrk="0" fontAlgn="base" hangingPunct="0">
              <a:spcBef>
                <a:spcPct val="0"/>
              </a:spcBef>
              <a:spcAft>
                <a:spcPct val="0"/>
              </a:spcAft>
            </a:pPr>
            <a:r>
              <a:rPr lang="en-US" altLang="en-US" sz="2400" b="1" dirty="0">
                <a:solidFill>
                  <a:srgbClr val="FF0000"/>
                </a:solidFill>
                <a:latin typeface="Arial" panose="020B0604020202020204" pitchFamily="34" charset="0"/>
              </a:rPr>
              <a:t>Results</a:t>
            </a:r>
          </a:p>
          <a:p>
            <a:pPr defTabSz="525571" eaLnBrk="0" fontAlgn="base" hangingPunct="0">
              <a:spcBef>
                <a:spcPct val="0"/>
              </a:spcBef>
              <a:spcAft>
                <a:spcPct val="0"/>
              </a:spcAft>
              <a:buFont typeface="Arial" pitchFamily="34" charset="0"/>
              <a:buChar char="•"/>
            </a:pPr>
            <a:endParaRPr lang="en-US" altLang="en-US" sz="1730" dirty="0">
              <a:latin typeface="Arial" panose="020B0604020202020204" pitchFamily="34" charset="0"/>
            </a:endParaRPr>
          </a:p>
          <a:p>
            <a:pPr defTabSz="525571" eaLnBrk="0" fontAlgn="base" hangingPunct="0">
              <a:spcBef>
                <a:spcPct val="0"/>
              </a:spcBef>
              <a:spcAft>
                <a:spcPct val="0"/>
              </a:spcAft>
              <a:buFont typeface="Arial" pitchFamily="34" charset="0"/>
              <a:buChar char="•"/>
            </a:pPr>
            <a:r>
              <a:rPr lang="en-US" altLang="en-US" sz="1750" dirty="0">
                <a:latin typeface="Arial" panose="020B0604020202020204" pitchFamily="34" charset="0"/>
              </a:rPr>
              <a:t>The overall HPV prevalence was 79.41% (81/102). The detection rate for each primer set was 65 (80%) with E6/E7, 54 (67%) E6, 49 (60.49%) GP5+/6+ and 44 (54.32%) with MY09/11. Only 14 (13.72%) subjects were HPV positive for all four primer sets.</a:t>
            </a:r>
          </a:p>
          <a:p>
            <a:pPr defTabSz="525571" eaLnBrk="0" fontAlgn="base" hangingPunct="0">
              <a:spcBef>
                <a:spcPct val="0"/>
              </a:spcBef>
              <a:spcAft>
                <a:spcPct val="0"/>
              </a:spcAft>
              <a:buFont typeface="Arial" pitchFamily="34" charset="0"/>
              <a:buChar char="•"/>
            </a:pPr>
            <a:endParaRPr lang="en-US" altLang="en-US" sz="1750" dirty="0">
              <a:latin typeface="Arial" panose="020B0604020202020204" pitchFamily="34" charset="0"/>
            </a:endParaRPr>
          </a:p>
          <a:p>
            <a:pPr defTabSz="525571" eaLnBrk="0" fontAlgn="base" hangingPunct="0">
              <a:spcBef>
                <a:spcPct val="0"/>
              </a:spcBef>
              <a:spcAft>
                <a:spcPct val="0"/>
              </a:spcAft>
              <a:buFont typeface="Arial" pitchFamily="34" charset="0"/>
              <a:buChar char="•"/>
            </a:pPr>
            <a:r>
              <a:rPr lang="en-US" altLang="en-US" sz="1750" dirty="0">
                <a:latin typeface="Arial" panose="020B0604020202020204" pitchFamily="34" charset="0"/>
              </a:rPr>
              <a:t>The most prevalent HPV types were HPV-16, 18, 31, 35, and 52 (42%, 20%, 12%, 7% and 3% respectively) and multiple HPV types were identified in 36.58% (30/81).</a:t>
            </a:r>
          </a:p>
          <a:p>
            <a:pPr defTabSz="525571" eaLnBrk="0" fontAlgn="base" hangingPunct="0">
              <a:spcBef>
                <a:spcPct val="0"/>
              </a:spcBef>
              <a:spcAft>
                <a:spcPct val="0"/>
              </a:spcAft>
              <a:buFont typeface="Arial" pitchFamily="34" charset="0"/>
              <a:buChar char="•"/>
            </a:pPr>
            <a:endParaRPr lang="en-US" altLang="en-US" sz="1750" dirty="0">
              <a:latin typeface="Arial" panose="020B0604020202020204" pitchFamily="34" charset="0"/>
            </a:endParaRPr>
          </a:p>
          <a:p>
            <a:pPr defTabSz="525571" eaLnBrk="0" fontAlgn="base" hangingPunct="0">
              <a:spcBef>
                <a:spcPct val="0"/>
              </a:spcBef>
              <a:spcAft>
                <a:spcPct val="0"/>
              </a:spcAft>
              <a:buFont typeface="Arial" pitchFamily="34" charset="0"/>
              <a:buChar char="•"/>
            </a:pPr>
            <a:r>
              <a:rPr lang="en-US" altLang="en-US" sz="1750" dirty="0">
                <a:latin typeface="Arial" panose="020B0604020202020204" pitchFamily="34" charset="0"/>
              </a:rPr>
              <a:t>Prevalence of anal cytological abnormalities was 54.5% (48/88). HSIL (high-grade </a:t>
            </a:r>
            <a:r>
              <a:rPr lang="en-US" altLang="en-US" sz="1750" dirty="0" err="1">
                <a:latin typeface="Arial" panose="020B0604020202020204" pitchFamily="34" charset="0"/>
              </a:rPr>
              <a:t>squamous</a:t>
            </a:r>
            <a:r>
              <a:rPr lang="en-US" altLang="en-US" sz="1750" dirty="0">
                <a:latin typeface="Arial" panose="020B0604020202020204" pitchFamily="34" charset="0"/>
              </a:rPr>
              <a:t> intraepithelial lesions) was present in 1.13% (1/88), LSIL (low-grade </a:t>
            </a:r>
            <a:r>
              <a:rPr lang="en-US" altLang="en-US" sz="1750" dirty="0" err="1">
                <a:latin typeface="Arial" panose="020B0604020202020204" pitchFamily="34" charset="0"/>
              </a:rPr>
              <a:t>squamous</a:t>
            </a:r>
            <a:r>
              <a:rPr lang="en-US" altLang="en-US" sz="1750" dirty="0">
                <a:latin typeface="Arial" panose="020B0604020202020204" pitchFamily="34" charset="0"/>
              </a:rPr>
              <a:t> intraepithelial lesions) in 26.13% (23/88), ASCUS (atypical </a:t>
            </a:r>
            <a:r>
              <a:rPr lang="en-US" altLang="en-US" sz="1750" dirty="0" err="1">
                <a:latin typeface="Arial" panose="020B0604020202020204" pitchFamily="34" charset="0"/>
              </a:rPr>
              <a:t>squamous</a:t>
            </a:r>
            <a:r>
              <a:rPr lang="en-US" altLang="en-US" sz="1750" dirty="0">
                <a:latin typeface="Arial" panose="020B0604020202020204" pitchFamily="34" charset="0"/>
              </a:rPr>
              <a:t> cells of undetermined significance) in 14.77% (13/88), ASC-H (atypical </a:t>
            </a:r>
            <a:r>
              <a:rPr lang="en-US" altLang="en-US" sz="1750" dirty="0" err="1">
                <a:latin typeface="Arial" panose="020B0604020202020204" pitchFamily="34" charset="0"/>
              </a:rPr>
              <a:t>squamous</a:t>
            </a:r>
            <a:r>
              <a:rPr lang="en-US" altLang="en-US" sz="1750" dirty="0">
                <a:latin typeface="Arial" panose="020B0604020202020204" pitchFamily="34" charset="0"/>
              </a:rPr>
              <a:t> cells cannot exclude a HSIL) in 12.5% (11/88). </a:t>
            </a:r>
          </a:p>
          <a:p>
            <a:pPr defTabSz="525571" eaLnBrk="0" fontAlgn="base" hangingPunct="0">
              <a:spcBef>
                <a:spcPct val="0"/>
              </a:spcBef>
              <a:spcAft>
                <a:spcPct val="0"/>
              </a:spcAft>
              <a:buFont typeface="Arial" pitchFamily="34" charset="0"/>
              <a:buChar char="•"/>
            </a:pPr>
            <a:endParaRPr lang="en-US" altLang="en-US" sz="1750" dirty="0">
              <a:latin typeface="Arial" panose="020B0604020202020204" pitchFamily="34" charset="0"/>
            </a:endParaRPr>
          </a:p>
          <a:p>
            <a:pPr defTabSz="525571" eaLnBrk="0" fontAlgn="base" hangingPunct="0">
              <a:spcBef>
                <a:spcPct val="0"/>
              </a:spcBef>
              <a:spcAft>
                <a:spcPct val="0"/>
              </a:spcAft>
              <a:buFont typeface="Arial" pitchFamily="34" charset="0"/>
              <a:buChar char="•"/>
            </a:pPr>
            <a:r>
              <a:rPr lang="en-US" altLang="en-US" sz="1750" dirty="0">
                <a:latin typeface="Arial" panose="020B0604020202020204" pitchFamily="34" charset="0"/>
              </a:rPr>
              <a:t>40 (45.45%) slides were negative for any cytological abnormalities</a:t>
            </a:r>
          </a:p>
          <a:p>
            <a:pPr defTabSz="525571" eaLnBrk="0" fontAlgn="base" hangingPunct="0">
              <a:spcBef>
                <a:spcPct val="0"/>
              </a:spcBef>
              <a:spcAft>
                <a:spcPct val="0"/>
              </a:spcAft>
              <a:buFont typeface="Arial" pitchFamily="34" charset="0"/>
              <a:buChar char="•"/>
            </a:pPr>
            <a:endParaRPr lang="en-US" altLang="en-US" sz="1750" dirty="0">
              <a:latin typeface="Arial" panose="020B0604020202020204" pitchFamily="34" charset="0"/>
            </a:endParaRPr>
          </a:p>
          <a:p>
            <a:pPr defTabSz="525571" eaLnBrk="0" fontAlgn="base" hangingPunct="0">
              <a:spcBef>
                <a:spcPct val="0"/>
              </a:spcBef>
              <a:spcAft>
                <a:spcPct val="0"/>
              </a:spcAft>
              <a:buFont typeface="Arial" pitchFamily="34" charset="0"/>
              <a:buChar char="•"/>
            </a:pPr>
            <a:r>
              <a:rPr lang="en-US" altLang="en-US" sz="1750" dirty="0">
                <a:latin typeface="Arial" panose="020B0604020202020204" pitchFamily="34" charset="0"/>
              </a:rPr>
              <a:t>Among those with abnormal cytology (ASCUS, LSIL and HSIL) </a:t>
            </a:r>
            <a:r>
              <a:rPr lang="en-US" altLang="en-US" sz="1750" b="1" dirty="0">
                <a:solidFill>
                  <a:srgbClr val="FF0000"/>
                </a:solidFill>
                <a:latin typeface="Arial" panose="020B0604020202020204" pitchFamily="34" charset="0"/>
              </a:rPr>
              <a:t>92% (44/48) </a:t>
            </a:r>
            <a:r>
              <a:rPr lang="en-US" altLang="en-US" sz="1750" dirty="0">
                <a:latin typeface="Arial" panose="020B0604020202020204" pitchFamily="34" charset="0"/>
              </a:rPr>
              <a:t>were positive for HPV-DNA  high prevalence.</a:t>
            </a:r>
          </a:p>
          <a:p>
            <a:pPr defTabSz="525571" eaLnBrk="0" fontAlgn="base" hangingPunct="0">
              <a:spcBef>
                <a:spcPct val="0"/>
              </a:spcBef>
              <a:spcAft>
                <a:spcPct val="0"/>
              </a:spcAft>
              <a:buFont typeface="Arial" pitchFamily="34" charset="0"/>
              <a:buChar char="•"/>
            </a:pPr>
            <a:endParaRPr lang="en-US" altLang="en-US" sz="1750" dirty="0">
              <a:latin typeface="Arial" panose="020B0604020202020204" pitchFamily="34" charset="0"/>
            </a:endParaRPr>
          </a:p>
          <a:p>
            <a:pPr defTabSz="525571" eaLnBrk="0" fontAlgn="base" hangingPunct="0">
              <a:spcBef>
                <a:spcPct val="0"/>
              </a:spcBef>
              <a:spcAft>
                <a:spcPct val="0"/>
              </a:spcAft>
              <a:buFont typeface="Arial" pitchFamily="34" charset="0"/>
              <a:buChar char="•"/>
            </a:pPr>
            <a:r>
              <a:rPr lang="en-US" altLang="en-US" sz="1750" dirty="0">
                <a:latin typeface="Arial" panose="020B0604020202020204" pitchFamily="34" charset="0"/>
              </a:rPr>
              <a:t>Risk factors for anal cytological abnormalities were history of anal intercourse and age &lt;19 yr at first intercourse on multivariate analysis. </a:t>
            </a:r>
            <a:endParaRPr lang="en-US" altLang="en-US" sz="1730" dirty="0">
              <a:latin typeface="Arial" panose="020B0604020202020204" pitchFamily="34" charset="0"/>
            </a:endParaRPr>
          </a:p>
          <a:p>
            <a:pPr defTabSz="525571" eaLnBrk="0" fontAlgn="base" hangingPunct="0">
              <a:spcBef>
                <a:spcPct val="0"/>
              </a:spcBef>
              <a:spcAft>
                <a:spcPct val="0"/>
              </a:spcAft>
              <a:buFont typeface="Arial" pitchFamily="34" charset="0"/>
              <a:buChar char="•"/>
            </a:pPr>
            <a:endParaRPr lang="en-US" altLang="en-US" sz="1730" dirty="0">
              <a:latin typeface="Arial" panose="020B0604020202020204" pitchFamily="34" charset="0"/>
            </a:endParaRPr>
          </a:p>
          <a:p>
            <a:pPr defTabSz="525571" eaLnBrk="0" fontAlgn="base" hangingPunct="0">
              <a:spcBef>
                <a:spcPct val="0"/>
              </a:spcBef>
              <a:spcAft>
                <a:spcPct val="0"/>
              </a:spcAft>
            </a:pPr>
            <a:endParaRPr lang="en-US" altLang="en-US" sz="1730" dirty="0">
              <a:latin typeface="Arial" panose="020B0604020202020204" pitchFamily="34" charset="0"/>
            </a:endParaRPr>
          </a:p>
          <a:p>
            <a:pPr defTabSz="525571" eaLnBrk="0" fontAlgn="base" hangingPunct="0">
              <a:spcBef>
                <a:spcPct val="0"/>
              </a:spcBef>
              <a:spcAft>
                <a:spcPct val="0"/>
              </a:spcAft>
            </a:pPr>
            <a:br>
              <a:rPr lang="en-US" altLang="en-US" sz="1750" dirty="0">
                <a:latin typeface="Arial" panose="020B0604020202020204" pitchFamily="34" charset="0"/>
              </a:rPr>
            </a:br>
            <a:endParaRPr lang="en-US" altLang="en-US" sz="1750" dirty="0">
              <a:latin typeface="Arial" panose="020B0604020202020204" pitchFamily="34" charset="0"/>
            </a:endParaRPr>
          </a:p>
          <a:p>
            <a:pPr defTabSz="525571" eaLnBrk="0" fontAlgn="base" hangingPunct="0">
              <a:spcBef>
                <a:spcPct val="0"/>
              </a:spcBef>
              <a:spcAft>
                <a:spcPct val="0"/>
              </a:spcAft>
            </a:pPr>
            <a:endParaRPr lang="en-US" altLang="en-US" sz="2400" b="1" dirty="0">
              <a:solidFill>
                <a:srgbClr val="FF0000"/>
              </a:solidFill>
              <a:latin typeface="Arial" panose="020B0604020202020204" pitchFamily="34" charset="0"/>
            </a:endParaRPr>
          </a:p>
          <a:p>
            <a:pPr defTabSz="525571" eaLnBrk="0" fontAlgn="base" hangingPunct="0">
              <a:spcBef>
                <a:spcPct val="0"/>
              </a:spcBef>
              <a:spcAft>
                <a:spcPct val="0"/>
              </a:spcAft>
            </a:pPr>
            <a:r>
              <a:rPr lang="en-US" altLang="en-US" sz="2400" b="1" dirty="0">
                <a:solidFill>
                  <a:srgbClr val="FF0000"/>
                </a:solidFill>
                <a:latin typeface="Arial" panose="020B0604020202020204" pitchFamily="34" charset="0"/>
              </a:rPr>
              <a:t> </a:t>
            </a:r>
          </a:p>
          <a:p>
            <a:pPr defTabSz="525571" eaLnBrk="0" fontAlgn="base" hangingPunct="0">
              <a:spcBef>
                <a:spcPct val="0"/>
              </a:spcBef>
              <a:spcAft>
                <a:spcPct val="0"/>
              </a:spcAft>
            </a:pPr>
            <a:endParaRPr lang="en-US" altLang="en-US" sz="2400" b="1" dirty="0">
              <a:solidFill>
                <a:srgbClr val="FF0000"/>
              </a:solidFill>
              <a:latin typeface="Arial" panose="020B0604020202020204" pitchFamily="34" charset="0"/>
            </a:endParaRPr>
          </a:p>
          <a:p>
            <a:pPr defTabSz="525571" eaLnBrk="0" fontAlgn="base" hangingPunct="0">
              <a:spcBef>
                <a:spcPct val="0"/>
              </a:spcBef>
              <a:spcAft>
                <a:spcPct val="0"/>
              </a:spcAft>
            </a:pPr>
            <a:br>
              <a:rPr lang="en-US" altLang="en-US" sz="1725" dirty="0">
                <a:solidFill>
                  <a:srgbClr val="000000"/>
                </a:solidFill>
                <a:latin typeface="Arial" panose="020B0604020202020204" pitchFamily="34" charset="0"/>
              </a:rPr>
            </a:br>
            <a:endParaRPr lang="en-US" altLang="en-US" sz="1725" dirty="0">
              <a:solidFill>
                <a:srgbClr val="000000"/>
              </a:solidFill>
              <a:latin typeface="Arial" panose="020B0604020202020204" pitchFamily="34" charset="0"/>
            </a:endParaRPr>
          </a:p>
        </p:txBody>
      </p:sp>
      <p:sp>
        <p:nvSpPr>
          <p:cNvPr id="6" name="Text Box 4"/>
          <p:cNvSpPr txBox="1">
            <a:spLocks noChangeArrowheads="1"/>
          </p:cNvSpPr>
          <p:nvPr/>
        </p:nvSpPr>
        <p:spPr bwMode="auto">
          <a:xfrm>
            <a:off x="12319346" y="4338684"/>
            <a:ext cx="7939833" cy="23936202"/>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pPr algn="just" defTabSz="525571" eaLnBrk="0" fontAlgn="base" hangingPunct="0">
              <a:spcBef>
                <a:spcPct val="0"/>
              </a:spcBef>
              <a:spcAft>
                <a:spcPct val="0"/>
              </a:spcAft>
            </a:pPr>
            <a:endParaRPr lang="en-US" altLang="en-US" sz="2759" b="1" dirty="0">
              <a:solidFill>
                <a:srgbClr val="E72240"/>
              </a:solidFill>
              <a:latin typeface="Arial" panose="020B0604020202020204" pitchFamily="34" charset="0"/>
            </a:endParaRPr>
          </a:p>
          <a:p>
            <a:pPr algn="just" defTabSz="525571" eaLnBrk="0" fontAlgn="base" hangingPunct="0">
              <a:spcBef>
                <a:spcPct val="0"/>
              </a:spcBef>
              <a:spcAft>
                <a:spcPct val="0"/>
              </a:spcAft>
            </a:pPr>
            <a:endParaRPr lang="en-US" altLang="en-US" sz="2759" b="1" dirty="0">
              <a:solidFill>
                <a:srgbClr val="E72240"/>
              </a:solidFill>
              <a:latin typeface="Arial" panose="020B0604020202020204" pitchFamily="34" charset="0"/>
            </a:endParaRPr>
          </a:p>
          <a:p>
            <a:pPr algn="just" defTabSz="525571" eaLnBrk="0" fontAlgn="base" hangingPunct="0">
              <a:spcBef>
                <a:spcPct val="0"/>
              </a:spcBef>
              <a:spcAft>
                <a:spcPct val="0"/>
              </a:spcAft>
            </a:pPr>
            <a:endParaRPr lang="en-US" altLang="en-US" sz="2759" b="1" dirty="0">
              <a:solidFill>
                <a:srgbClr val="E72240"/>
              </a:solidFill>
              <a:latin typeface="Arial" panose="020B0604020202020204" pitchFamily="34" charset="0"/>
            </a:endParaRPr>
          </a:p>
        </p:txBody>
      </p:sp>
      <p:sp>
        <p:nvSpPr>
          <p:cNvPr id="7" name="Text Box 5"/>
          <p:cNvSpPr txBox="1">
            <a:spLocks noChangeArrowheads="1"/>
          </p:cNvSpPr>
          <p:nvPr/>
        </p:nvSpPr>
        <p:spPr bwMode="auto">
          <a:xfrm>
            <a:off x="12860697" y="297559"/>
            <a:ext cx="17082368" cy="1720100"/>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pPr algn="ctr" defTabSz="525571" eaLnBrk="0" fontAlgn="base" hangingPunct="0">
              <a:spcBef>
                <a:spcPct val="0"/>
              </a:spcBef>
              <a:spcAft>
                <a:spcPct val="0"/>
              </a:spcAft>
            </a:pPr>
            <a:r>
              <a:rPr lang="en-US" altLang="en-US" sz="4138" b="1" dirty="0">
                <a:solidFill>
                  <a:schemeClr val="bg1"/>
                </a:solidFill>
                <a:latin typeface="Arial" panose="020B0604020202020204" pitchFamily="34" charset="0"/>
              </a:rPr>
              <a:t>Anal cytological abnormalities and HPV detection with different primer sets in HIV-positive men in eastern India</a:t>
            </a:r>
          </a:p>
        </p:txBody>
      </p:sp>
      <p:sp>
        <p:nvSpPr>
          <p:cNvPr id="9" name="Text Box 7"/>
          <p:cNvSpPr txBox="1">
            <a:spLocks noChangeArrowheads="1"/>
          </p:cNvSpPr>
          <p:nvPr/>
        </p:nvSpPr>
        <p:spPr bwMode="auto">
          <a:xfrm>
            <a:off x="11944350" y="1676401"/>
            <a:ext cx="19659599" cy="1204536"/>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pPr algn="ctr" defTabSz="525571" eaLnBrk="0" fontAlgn="base" hangingPunct="0">
              <a:spcBef>
                <a:spcPct val="0"/>
              </a:spcBef>
              <a:spcAft>
                <a:spcPct val="0"/>
              </a:spcAft>
            </a:pPr>
            <a:r>
              <a:rPr lang="en-US" altLang="en-US" sz="2800" dirty="0" err="1">
                <a:solidFill>
                  <a:schemeClr val="bg1"/>
                </a:solidFill>
                <a:latin typeface="Arial" panose="020B0604020202020204" pitchFamily="34" charset="0"/>
              </a:rPr>
              <a:t>Abhilasha</a:t>
            </a:r>
            <a:r>
              <a:rPr lang="en-US" altLang="en-US" sz="2800" dirty="0">
                <a:solidFill>
                  <a:schemeClr val="bg1"/>
                </a:solidFill>
                <a:latin typeface="Arial" panose="020B0604020202020204" pitchFamily="34" charset="0"/>
              </a:rPr>
              <a:t> Gautam</a:t>
            </a:r>
            <a:r>
              <a:rPr lang="en-US" altLang="en-US" sz="2400" dirty="0">
                <a:solidFill>
                  <a:schemeClr val="bg1"/>
                </a:solidFill>
                <a:latin typeface="Arial" panose="020B0604020202020204" pitchFamily="34" charset="0"/>
              </a:rPr>
              <a:t>1</a:t>
            </a:r>
            <a:r>
              <a:rPr lang="en-US" altLang="en-US" sz="2800" dirty="0">
                <a:solidFill>
                  <a:schemeClr val="bg1"/>
                </a:solidFill>
                <a:latin typeface="Arial" panose="020B0604020202020204" pitchFamily="34" charset="0"/>
              </a:rPr>
              <a:t>, Jaya Chakravarty1, </a:t>
            </a:r>
            <a:r>
              <a:rPr lang="en-US" altLang="en-US" sz="2800" dirty="0" err="1">
                <a:solidFill>
                  <a:schemeClr val="bg1"/>
                </a:solidFill>
                <a:latin typeface="Arial" panose="020B0604020202020204" pitchFamily="34" charset="0"/>
              </a:rPr>
              <a:t>Navneet</a:t>
            </a:r>
            <a:r>
              <a:rPr lang="en-US" altLang="en-US" sz="2800" dirty="0">
                <a:solidFill>
                  <a:schemeClr val="bg1"/>
                </a:solidFill>
                <a:latin typeface="Arial" panose="020B0604020202020204" pitchFamily="34" charset="0"/>
              </a:rPr>
              <a:t> Agarwal1, Amrita Ghosh2, </a:t>
            </a:r>
            <a:r>
              <a:rPr lang="en-US" altLang="en-US" sz="2800" dirty="0" err="1">
                <a:solidFill>
                  <a:schemeClr val="bg1"/>
                </a:solidFill>
                <a:latin typeface="Arial" panose="020B0604020202020204" pitchFamily="34" charset="0"/>
              </a:rPr>
              <a:t>Madhukar</a:t>
            </a:r>
            <a:r>
              <a:rPr lang="en-US" altLang="en-US" sz="2800" dirty="0">
                <a:solidFill>
                  <a:schemeClr val="bg1"/>
                </a:solidFill>
                <a:latin typeface="Arial" panose="020B0604020202020204" pitchFamily="34" charset="0"/>
              </a:rPr>
              <a:t> Rai1</a:t>
            </a:r>
          </a:p>
          <a:p>
            <a:pPr defTabSz="525571" eaLnBrk="0" fontAlgn="base" hangingPunct="0">
              <a:spcBef>
                <a:spcPct val="0"/>
              </a:spcBef>
              <a:spcAft>
                <a:spcPct val="0"/>
              </a:spcAft>
            </a:pPr>
            <a:r>
              <a:rPr lang="en-US" altLang="en-US" sz="1600" dirty="0">
                <a:solidFill>
                  <a:schemeClr val="bg1"/>
                </a:solidFill>
                <a:latin typeface="Arial" panose="020B0604020202020204" pitchFamily="34" charset="0"/>
              </a:rPr>
              <a:t>1 Department of Medicine, Institute of Medical Sciences, Banaras Hindu University, Varanasi 221005, India , 2 Department of Pathology, Institute of Medical Sciences, Banaras Hindu University, Varanasi 221005, India</a:t>
            </a:r>
          </a:p>
        </p:txBody>
      </p:sp>
      <p:cxnSp>
        <p:nvCxnSpPr>
          <p:cNvPr id="1035" name="AutoShape 11"/>
          <p:cNvCxnSpPr>
            <a:cxnSpLocks noChangeShapeType="1"/>
          </p:cNvCxnSpPr>
          <p:nvPr/>
        </p:nvCxnSpPr>
        <p:spPr bwMode="auto">
          <a:xfrm>
            <a:off x="11940877" y="28863607"/>
            <a:ext cx="18922008" cy="0"/>
          </a:xfrm>
          <a:prstGeom prst="straightConnector1">
            <a:avLst/>
          </a:prstGeom>
          <a:noFill/>
          <a:ln w="76200">
            <a:solidFill>
              <a:srgbClr val="EF402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sp>
        <p:nvSpPr>
          <p:cNvPr id="2" name="Rectangle 1"/>
          <p:cNvSpPr/>
          <p:nvPr/>
        </p:nvSpPr>
        <p:spPr>
          <a:xfrm>
            <a:off x="0" y="28863607"/>
            <a:ext cx="42803763" cy="1411605"/>
          </a:xfrm>
          <a:prstGeom prst="rect">
            <a:avLst/>
          </a:prstGeom>
          <a:solidFill>
            <a:srgbClr val="E7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64"/>
          </a:p>
        </p:txBody>
      </p:sp>
      <p:sp>
        <p:nvSpPr>
          <p:cNvPr id="14" name="TextBox 13"/>
          <p:cNvSpPr txBox="1"/>
          <p:nvPr/>
        </p:nvSpPr>
        <p:spPr>
          <a:xfrm>
            <a:off x="275770" y="29178175"/>
            <a:ext cx="8348516" cy="820225"/>
          </a:xfrm>
          <a:prstGeom prst="rect">
            <a:avLst/>
          </a:prstGeom>
          <a:noFill/>
        </p:spPr>
        <p:txBody>
          <a:bodyPr wrap="square" rtlCol="0">
            <a:spAutoFit/>
          </a:bodyPr>
          <a:lstStyle/>
          <a:p>
            <a:r>
              <a:rPr lang="en-GB" sz="2365" b="1" dirty="0">
                <a:solidFill>
                  <a:schemeClr val="bg1"/>
                </a:solidFill>
                <a:latin typeface="Century Gothic" panose="020B0502020202020204" pitchFamily="34" charset="0"/>
              </a:rPr>
              <a:t>PRESENTED AT THE 23</a:t>
            </a:r>
            <a:r>
              <a:rPr lang="en-GB" sz="2365" b="1" baseline="30000" dirty="0">
                <a:solidFill>
                  <a:schemeClr val="bg1"/>
                </a:solidFill>
                <a:latin typeface="Century Gothic" panose="020B0502020202020204" pitchFamily="34" charset="0"/>
              </a:rPr>
              <a:t>RD</a:t>
            </a:r>
            <a:r>
              <a:rPr lang="en-GB" sz="2365" b="1" dirty="0">
                <a:solidFill>
                  <a:schemeClr val="bg1"/>
                </a:solidFill>
                <a:latin typeface="Century Gothic" panose="020B0502020202020204" pitchFamily="34" charset="0"/>
              </a:rPr>
              <a:t> INTERNATIONAL AIDS CONFERENCE (AIDS 2020) </a:t>
            </a:r>
            <a:r>
              <a:rPr lang="es-ES" sz="2365" b="1" dirty="0">
                <a:solidFill>
                  <a:schemeClr val="bg1"/>
                </a:solidFill>
                <a:latin typeface="Century Gothic" panose="020B0502020202020204" pitchFamily="34" charset="0"/>
              </a:rPr>
              <a:t>| 6-10 JULY 2020</a:t>
            </a:r>
            <a:endParaRPr lang="en-GB" sz="2365" b="1" dirty="0">
              <a:solidFill>
                <a:schemeClr val="bg1"/>
              </a:solidFill>
              <a:latin typeface="Century Gothic" panose="020B050202020202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992854" y="29111273"/>
            <a:ext cx="5430051" cy="916274"/>
          </a:xfrm>
          <a:prstGeom prst="rect">
            <a:avLst/>
          </a:prstGeom>
        </p:spPr>
      </p:pic>
      <p:sp>
        <p:nvSpPr>
          <p:cNvPr id="11" name="Text Box 3"/>
          <p:cNvSpPr txBox="1">
            <a:spLocks noChangeArrowheads="1"/>
          </p:cNvSpPr>
          <p:nvPr/>
        </p:nvSpPr>
        <p:spPr bwMode="auto">
          <a:xfrm>
            <a:off x="20957840" y="10267043"/>
            <a:ext cx="7939834" cy="23936202"/>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pPr algn="just" defTabSz="525571" eaLnBrk="0" fontAlgn="base" hangingPunct="0">
              <a:spcBef>
                <a:spcPct val="0"/>
              </a:spcBef>
              <a:spcAft>
                <a:spcPct val="0"/>
              </a:spcAft>
            </a:pPr>
            <a:endParaRPr lang="en-US" altLang="en-US" sz="2759" b="1" dirty="0">
              <a:solidFill>
                <a:srgbClr val="E72240"/>
              </a:solidFill>
              <a:latin typeface="Arial" panose="020B0604020202020204" pitchFamily="34" charset="0"/>
            </a:endParaRPr>
          </a:p>
          <a:p>
            <a:pPr algn="just" defTabSz="525571" eaLnBrk="0" fontAlgn="base" hangingPunct="0">
              <a:spcBef>
                <a:spcPct val="0"/>
              </a:spcBef>
              <a:spcAft>
                <a:spcPct val="0"/>
              </a:spcAft>
            </a:pPr>
            <a:endParaRPr lang="en-US" altLang="en-US" sz="2759" b="1" dirty="0">
              <a:solidFill>
                <a:srgbClr val="E72240"/>
              </a:solidFill>
              <a:latin typeface="Arial" panose="020B0604020202020204" pitchFamily="34" charset="0"/>
            </a:endParaRPr>
          </a:p>
          <a:p>
            <a:pPr algn="just" defTabSz="525571" eaLnBrk="0" fontAlgn="base" hangingPunct="0">
              <a:spcBef>
                <a:spcPct val="0"/>
              </a:spcBef>
              <a:spcAft>
                <a:spcPct val="0"/>
              </a:spcAft>
            </a:pPr>
            <a:endParaRPr lang="en-US" altLang="en-US" sz="2759" b="1" dirty="0">
              <a:solidFill>
                <a:srgbClr val="E72240"/>
              </a:solidFill>
              <a:latin typeface="Arial" panose="020B0604020202020204" pitchFamily="34" charset="0"/>
            </a:endParaRPr>
          </a:p>
          <a:p>
            <a:pPr algn="just" defTabSz="525571" eaLnBrk="0" fontAlgn="base" hangingPunct="0">
              <a:spcBef>
                <a:spcPct val="0"/>
              </a:spcBef>
              <a:spcAft>
                <a:spcPct val="0"/>
              </a:spcAft>
            </a:pPr>
            <a:endParaRPr lang="en-US" altLang="en-US" sz="2759" b="1" dirty="0">
              <a:solidFill>
                <a:srgbClr val="E72240"/>
              </a:solidFill>
              <a:latin typeface="Arial" panose="020B0604020202020204" pitchFamily="34" charset="0"/>
            </a:endParaRPr>
          </a:p>
          <a:p>
            <a:pPr algn="just" defTabSz="525571" eaLnBrk="0" fontAlgn="base" hangingPunct="0">
              <a:spcBef>
                <a:spcPct val="0"/>
              </a:spcBef>
              <a:spcAft>
                <a:spcPct val="0"/>
              </a:spcAft>
            </a:pPr>
            <a:endParaRPr lang="en-US" altLang="en-US" sz="2759" b="1" dirty="0">
              <a:solidFill>
                <a:srgbClr val="E72240"/>
              </a:solidFill>
              <a:latin typeface="Arial" panose="020B0604020202020204" pitchFamily="34" charset="0"/>
            </a:endParaRPr>
          </a:p>
          <a:p>
            <a:pPr algn="just" defTabSz="525571" eaLnBrk="0" fontAlgn="base" hangingPunct="0">
              <a:spcBef>
                <a:spcPct val="0"/>
              </a:spcBef>
              <a:spcAft>
                <a:spcPct val="0"/>
              </a:spcAft>
            </a:pPr>
            <a:endParaRPr lang="en-US" altLang="en-US" sz="2759" b="1" dirty="0">
              <a:solidFill>
                <a:srgbClr val="E72240"/>
              </a:solidFill>
              <a:latin typeface="Arial" panose="020B0604020202020204" pitchFamily="34" charset="0"/>
            </a:endParaRPr>
          </a:p>
          <a:p>
            <a:pPr algn="just" defTabSz="525571" eaLnBrk="0" fontAlgn="base" hangingPunct="0">
              <a:spcBef>
                <a:spcPct val="0"/>
              </a:spcBef>
              <a:spcAft>
                <a:spcPct val="0"/>
              </a:spcAft>
            </a:pPr>
            <a:endParaRPr lang="en-US" altLang="en-US" sz="2759" b="1" dirty="0">
              <a:solidFill>
                <a:srgbClr val="E72240"/>
              </a:solidFill>
              <a:latin typeface="Arial" panose="020B0604020202020204" pitchFamily="34" charset="0"/>
            </a:endParaRPr>
          </a:p>
          <a:p>
            <a:pPr algn="just" defTabSz="525571" eaLnBrk="0" fontAlgn="base" hangingPunct="0">
              <a:spcBef>
                <a:spcPct val="0"/>
              </a:spcBef>
              <a:spcAft>
                <a:spcPct val="0"/>
              </a:spcAft>
            </a:pPr>
            <a:endParaRPr lang="en-US" altLang="en-US" sz="2759" b="1" dirty="0">
              <a:solidFill>
                <a:srgbClr val="E72240"/>
              </a:solidFill>
              <a:latin typeface="Arial" panose="020B0604020202020204" pitchFamily="34" charset="0"/>
            </a:endParaRPr>
          </a:p>
          <a:p>
            <a:pPr algn="just" defTabSz="525571" eaLnBrk="0" fontAlgn="base" hangingPunct="0">
              <a:spcBef>
                <a:spcPct val="0"/>
              </a:spcBef>
              <a:spcAft>
                <a:spcPct val="0"/>
              </a:spcAft>
            </a:pPr>
            <a:endParaRPr lang="en-US" altLang="en-US" sz="2759" b="1" dirty="0">
              <a:solidFill>
                <a:srgbClr val="E72240"/>
              </a:solidFill>
              <a:latin typeface="Arial" panose="020B0604020202020204" pitchFamily="34" charset="0"/>
            </a:endParaRPr>
          </a:p>
          <a:p>
            <a:pPr algn="just" defTabSz="525571" eaLnBrk="0" fontAlgn="base" hangingPunct="0">
              <a:spcBef>
                <a:spcPct val="0"/>
              </a:spcBef>
              <a:spcAft>
                <a:spcPct val="0"/>
              </a:spcAft>
            </a:pPr>
            <a:endParaRPr lang="en-US" altLang="en-US" sz="2759" b="1" dirty="0">
              <a:solidFill>
                <a:srgbClr val="E72240"/>
              </a:solidFill>
              <a:latin typeface="Arial" panose="020B0604020202020204" pitchFamily="34" charset="0"/>
            </a:endParaRPr>
          </a:p>
          <a:p>
            <a:pPr algn="just" defTabSz="525571" eaLnBrk="0" fontAlgn="base" hangingPunct="0">
              <a:spcBef>
                <a:spcPct val="0"/>
              </a:spcBef>
              <a:spcAft>
                <a:spcPct val="0"/>
              </a:spcAft>
            </a:pPr>
            <a:endParaRPr lang="en-US" altLang="en-US" sz="2759" b="1" dirty="0">
              <a:solidFill>
                <a:srgbClr val="E72240"/>
              </a:solidFill>
              <a:latin typeface="Arial" panose="020B0604020202020204" pitchFamily="34" charset="0"/>
            </a:endParaRPr>
          </a:p>
          <a:p>
            <a:pPr algn="just" defTabSz="525571" eaLnBrk="0" fontAlgn="base" hangingPunct="0">
              <a:spcBef>
                <a:spcPct val="0"/>
              </a:spcBef>
              <a:spcAft>
                <a:spcPct val="0"/>
              </a:spcAft>
            </a:pPr>
            <a:endParaRPr lang="en-US" altLang="en-US" sz="2759" b="1" dirty="0">
              <a:solidFill>
                <a:srgbClr val="E72240"/>
              </a:solidFill>
              <a:latin typeface="Arial" panose="020B0604020202020204" pitchFamily="34" charset="0"/>
            </a:endParaRPr>
          </a:p>
          <a:p>
            <a:pPr algn="just" defTabSz="525571" eaLnBrk="0" fontAlgn="base" hangingPunct="0">
              <a:spcBef>
                <a:spcPct val="0"/>
              </a:spcBef>
              <a:spcAft>
                <a:spcPct val="0"/>
              </a:spcAft>
            </a:pPr>
            <a:endParaRPr lang="en-US" altLang="en-US" sz="2730" b="1" dirty="0">
              <a:solidFill>
                <a:srgbClr val="E72240"/>
              </a:solidFill>
              <a:latin typeface="Arial" panose="020B0604020202020204" pitchFamily="34" charset="0"/>
            </a:endParaRPr>
          </a:p>
          <a:p>
            <a:pPr algn="just" defTabSz="525571" eaLnBrk="0" fontAlgn="base" hangingPunct="0">
              <a:spcBef>
                <a:spcPct val="0"/>
              </a:spcBef>
              <a:spcAft>
                <a:spcPct val="0"/>
              </a:spcAft>
            </a:pPr>
            <a:endParaRPr lang="en-US" altLang="en-US" sz="2400" b="1" dirty="0">
              <a:solidFill>
                <a:srgbClr val="E72240"/>
              </a:solidFill>
              <a:latin typeface="Arial" panose="020B0604020202020204" pitchFamily="34" charset="0"/>
            </a:endParaRPr>
          </a:p>
          <a:p>
            <a:pPr algn="just" defTabSz="525571" eaLnBrk="0" fontAlgn="base" hangingPunct="0">
              <a:spcBef>
                <a:spcPct val="0"/>
              </a:spcBef>
              <a:spcAft>
                <a:spcPct val="0"/>
              </a:spcAft>
            </a:pPr>
            <a:r>
              <a:rPr lang="en-US" altLang="en-US" sz="2750" b="1" dirty="0">
                <a:solidFill>
                  <a:srgbClr val="E72240"/>
                </a:solidFill>
                <a:latin typeface="Arial" panose="020B0604020202020204" pitchFamily="34" charset="0"/>
              </a:rPr>
              <a:t>Table 2. HPV types and Anal Cytology in HIV and HPV-positive samples </a:t>
            </a:r>
          </a:p>
        </p:txBody>
      </p:sp>
      <p:sp>
        <p:nvSpPr>
          <p:cNvPr id="12" name="Text Box 4"/>
          <p:cNvSpPr txBox="1">
            <a:spLocks noChangeArrowheads="1"/>
          </p:cNvSpPr>
          <p:nvPr/>
        </p:nvSpPr>
        <p:spPr bwMode="auto">
          <a:xfrm>
            <a:off x="29596335" y="4335517"/>
            <a:ext cx="8288203" cy="23939368"/>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pPr algn="just" defTabSz="525571" eaLnBrk="0" fontAlgn="base" hangingPunct="0">
              <a:spcBef>
                <a:spcPct val="0"/>
              </a:spcBef>
              <a:spcAft>
                <a:spcPct val="0"/>
              </a:spcAft>
            </a:pPr>
            <a:endParaRPr lang="en-US" altLang="en-US" sz="2759" b="1" dirty="0">
              <a:solidFill>
                <a:srgbClr val="E72240"/>
              </a:solidFill>
              <a:latin typeface="Arial" panose="020B0604020202020204" pitchFamily="34" charset="0"/>
            </a:endParaRPr>
          </a:p>
          <a:p>
            <a:pPr algn="just" defTabSz="525571" eaLnBrk="0" fontAlgn="base" hangingPunct="0">
              <a:spcBef>
                <a:spcPct val="0"/>
              </a:spcBef>
              <a:spcAft>
                <a:spcPct val="0"/>
              </a:spcAft>
            </a:pPr>
            <a:endParaRPr lang="en-US" altLang="en-US" sz="2759" b="1" dirty="0">
              <a:solidFill>
                <a:srgbClr val="E72240"/>
              </a:solidFill>
              <a:latin typeface="Arial" panose="020B0604020202020204" pitchFamily="34" charset="0"/>
            </a:endParaRPr>
          </a:p>
          <a:p>
            <a:pPr algn="just" defTabSz="525571" eaLnBrk="0" fontAlgn="base" hangingPunct="0">
              <a:spcBef>
                <a:spcPct val="0"/>
              </a:spcBef>
              <a:spcAft>
                <a:spcPct val="0"/>
              </a:spcAft>
            </a:pPr>
            <a:endParaRPr lang="en-US" altLang="en-US" sz="2759" b="1" dirty="0">
              <a:solidFill>
                <a:srgbClr val="E72240"/>
              </a:solidFill>
              <a:latin typeface="Arial" panose="020B0604020202020204" pitchFamily="34" charset="0"/>
            </a:endParaRPr>
          </a:p>
          <a:p>
            <a:pPr algn="just" defTabSz="525571" eaLnBrk="0" fontAlgn="base" hangingPunct="0">
              <a:spcBef>
                <a:spcPct val="0"/>
              </a:spcBef>
              <a:spcAft>
                <a:spcPct val="0"/>
              </a:spcAft>
            </a:pPr>
            <a:endParaRPr lang="en-US" altLang="en-US" sz="2759" b="1" dirty="0">
              <a:solidFill>
                <a:srgbClr val="E72240"/>
              </a:solidFill>
              <a:latin typeface="Arial" panose="020B0604020202020204" pitchFamily="34" charset="0"/>
            </a:endParaRPr>
          </a:p>
          <a:p>
            <a:pPr algn="just" defTabSz="525571" eaLnBrk="0" fontAlgn="base" hangingPunct="0">
              <a:spcBef>
                <a:spcPct val="0"/>
              </a:spcBef>
              <a:spcAft>
                <a:spcPct val="0"/>
              </a:spcAft>
            </a:pPr>
            <a:endParaRPr lang="en-US" altLang="en-US" sz="2759" b="1" dirty="0">
              <a:solidFill>
                <a:srgbClr val="E72240"/>
              </a:solidFill>
              <a:latin typeface="Arial" panose="020B0604020202020204" pitchFamily="34" charset="0"/>
            </a:endParaRPr>
          </a:p>
          <a:p>
            <a:pPr algn="just" defTabSz="525571" eaLnBrk="0" fontAlgn="base" hangingPunct="0">
              <a:spcBef>
                <a:spcPct val="0"/>
              </a:spcBef>
              <a:spcAft>
                <a:spcPct val="0"/>
              </a:spcAft>
            </a:pPr>
            <a:endParaRPr lang="en-US" altLang="en-US" sz="2759" b="1" dirty="0">
              <a:solidFill>
                <a:srgbClr val="E72240"/>
              </a:solidFill>
              <a:latin typeface="Arial" panose="020B0604020202020204" pitchFamily="34" charset="0"/>
            </a:endParaRPr>
          </a:p>
          <a:p>
            <a:pPr algn="just" defTabSz="525571" eaLnBrk="0" fontAlgn="base" hangingPunct="0">
              <a:spcBef>
                <a:spcPct val="0"/>
              </a:spcBef>
              <a:spcAft>
                <a:spcPct val="0"/>
              </a:spcAft>
            </a:pPr>
            <a:endParaRPr lang="en-US" altLang="en-US" sz="2759" b="1" dirty="0">
              <a:solidFill>
                <a:srgbClr val="E72240"/>
              </a:solidFill>
              <a:latin typeface="Arial" panose="020B0604020202020204" pitchFamily="34" charset="0"/>
            </a:endParaRPr>
          </a:p>
          <a:p>
            <a:pPr algn="just" defTabSz="525571" eaLnBrk="0" fontAlgn="base" hangingPunct="0">
              <a:spcBef>
                <a:spcPct val="0"/>
              </a:spcBef>
              <a:spcAft>
                <a:spcPct val="0"/>
              </a:spcAft>
            </a:pPr>
            <a:endParaRPr lang="en-US" altLang="en-US" sz="2759" b="1" dirty="0">
              <a:solidFill>
                <a:srgbClr val="E72240"/>
              </a:solidFill>
              <a:latin typeface="Arial" panose="020B0604020202020204" pitchFamily="34" charset="0"/>
            </a:endParaRPr>
          </a:p>
          <a:p>
            <a:pPr algn="just" defTabSz="525571" eaLnBrk="0" fontAlgn="base" hangingPunct="0">
              <a:spcBef>
                <a:spcPct val="0"/>
              </a:spcBef>
              <a:spcAft>
                <a:spcPct val="0"/>
              </a:spcAft>
            </a:pPr>
            <a:endParaRPr lang="en-US" altLang="en-US" sz="2759" b="1" dirty="0">
              <a:solidFill>
                <a:srgbClr val="E72240"/>
              </a:solidFill>
              <a:latin typeface="Arial" panose="020B0604020202020204" pitchFamily="34" charset="0"/>
            </a:endParaRPr>
          </a:p>
          <a:p>
            <a:pPr algn="just" defTabSz="525571" eaLnBrk="0" fontAlgn="base" hangingPunct="0">
              <a:spcBef>
                <a:spcPct val="0"/>
              </a:spcBef>
              <a:spcAft>
                <a:spcPct val="0"/>
              </a:spcAft>
            </a:pPr>
            <a:endParaRPr lang="en-US" altLang="en-US" sz="2759" b="1" dirty="0">
              <a:solidFill>
                <a:srgbClr val="E72240"/>
              </a:solidFill>
              <a:latin typeface="Arial" panose="020B0604020202020204" pitchFamily="34" charset="0"/>
            </a:endParaRPr>
          </a:p>
          <a:p>
            <a:pPr algn="just" defTabSz="525571" eaLnBrk="0" fontAlgn="base" hangingPunct="0">
              <a:spcBef>
                <a:spcPct val="0"/>
              </a:spcBef>
              <a:spcAft>
                <a:spcPct val="0"/>
              </a:spcAft>
            </a:pPr>
            <a:endParaRPr lang="en-US" altLang="en-US" sz="2759" b="1" dirty="0">
              <a:solidFill>
                <a:srgbClr val="E72240"/>
              </a:solidFill>
              <a:latin typeface="Arial" panose="020B0604020202020204" pitchFamily="34" charset="0"/>
            </a:endParaRPr>
          </a:p>
          <a:p>
            <a:pPr algn="just" defTabSz="525571" eaLnBrk="0" fontAlgn="base" hangingPunct="0">
              <a:spcBef>
                <a:spcPct val="0"/>
              </a:spcBef>
              <a:spcAft>
                <a:spcPct val="0"/>
              </a:spcAft>
            </a:pPr>
            <a:endParaRPr lang="en-US" altLang="en-US" sz="2759" b="1" dirty="0">
              <a:solidFill>
                <a:srgbClr val="E72240"/>
              </a:solidFill>
              <a:latin typeface="Arial" panose="020B0604020202020204" pitchFamily="34" charset="0"/>
            </a:endParaRPr>
          </a:p>
          <a:p>
            <a:pPr algn="just" defTabSz="525571" eaLnBrk="0" fontAlgn="base" hangingPunct="0">
              <a:spcBef>
                <a:spcPct val="0"/>
              </a:spcBef>
              <a:spcAft>
                <a:spcPct val="0"/>
              </a:spcAft>
            </a:pPr>
            <a:endParaRPr lang="en-US" altLang="en-US" sz="2759" b="1" dirty="0">
              <a:solidFill>
                <a:srgbClr val="E72240"/>
              </a:solidFill>
              <a:latin typeface="Arial" panose="020B0604020202020204" pitchFamily="34" charset="0"/>
            </a:endParaRPr>
          </a:p>
          <a:p>
            <a:pPr algn="just" defTabSz="525571" eaLnBrk="0" fontAlgn="base" hangingPunct="0">
              <a:spcBef>
                <a:spcPct val="0"/>
              </a:spcBef>
              <a:spcAft>
                <a:spcPct val="0"/>
              </a:spcAft>
            </a:pPr>
            <a:endParaRPr lang="en-US" altLang="en-US" sz="2759" b="1" dirty="0">
              <a:solidFill>
                <a:srgbClr val="E72240"/>
              </a:solidFill>
              <a:latin typeface="Arial" panose="020B0604020202020204" pitchFamily="34" charset="0"/>
            </a:endParaRPr>
          </a:p>
          <a:p>
            <a:pPr algn="just" defTabSz="525571" eaLnBrk="0" fontAlgn="base" hangingPunct="0">
              <a:spcBef>
                <a:spcPct val="0"/>
              </a:spcBef>
              <a:spcAft>
                <a:spcPct val="0"/>
              </a:spcAft>
            </a:pPr>
            <a:endParaRPr lang="en-US" altLang="en-US" sz="2759" b="1" dirty="0">
              <a:solidFill>
                <a:srgbClr val="E72240"/>
              </a:solidFill>
              <a:latin typeface="Arial" panose="020B0604020202020204" pitchFamily="34" charset="0"/>
            </a:endParaRPr>
          </a:p>
          <a:p>
            <a:pPr algn="just" defTabSz="525571" eaLnBrk="0" fontAlgn="base" hangingPunct="0">
              <a:spcBef>
                <a:spcPct val="0"/>
              </a:spcBef>
              <a:spcAft>
                <a:spcPct val="0"/>
              </a:spcAft>
            </a:pPr>
            <a:endParaRPr lang="en-US" altLang="en-US" sz="2759" b="1" dirty="0">
              <a:solidFill>
                <a:srgbClr val="E72240"/>
              </a:solidFill>
              <a:latin typeface="Arial" panose="020B0604020202020204" pitchFamily="34" charset="0"/>
            </a:endParaRPr>
          </a:p>
          <a:p>
            <a:pPr algn="just" defTabSz="525571" eaLnBrk="0" fontAlgn="base" hangingPunct="0">
              <a:spcBef>
                <a:spcPct val="0"/>
              </a:spcBef>
              <a:spcAft>
                <a:spcPct val="0"/>
              </a:spcAft>
            </a:pPr>
            <a:endParaRPr lang="en-US" altLang="en-US" sz="2759" b="1" dirty="0">
              <a:solidFill>
                <a:srgbClr val="E72240"/>
              </a:solidFill>
              <a:latin typeface="Arial" panose="020B0604020202020204" pitchFamily="34" charset="0"/>
            </a:endParaRPr>
          </a:p>
          <a:p>
            <a:pPr algn="just" defTabSz="525571" eaLnBrk="0" fontAlgn="base" hangingPunct="0">
              <a:spcBef>
                <a:spcPct val="0"/>
              </a:spcBef>
              <a:spcAft>
                <a:spcPct val="0"/>
              </a:spcAft>
            </a:pPr>
            <a:endParaRPr lang="en-US" altLang="en-US" sz="2759" b="1" dirty="0">
              <a:solidFill>
                <a:srgbClr val="E72240"/>
              </a:solidFill>
              <a:latin typeface="Arial" panose="020B0604020202020204" pitchFamily="34" charset="0"/>
            </a:endParaRPr>
          </a:p>
          <a:p>
            <a:pPr algn="just" defTabSz="525571" eaLnBrk="0" fontAlgn="base" hangingPunct="0">
              <a:spcBef>
                <a:spcPct val="0"/>
              </a:spcBef>
              <a:spcAft>
                <a:spcPct val="0"/>
              </a:spcAft>
            </a:pPr>
            <a:endParaRPr lang="en-US" altLang="en-US" sz="2759" b="1" dirty="0">
              <a:solidFill>
                <a:srgbClr val="E72240"/>
              </a:solidFill>
              <a:latin typeface="Arial" panose="020B0604020202020204" pitchFamily="34" charset="0"/>
            </a:endParaRPr>
          </a:p>
          <a:p>
            <a:pPr algn="just" defTabSz="525571" eaLnBrk="0" fontAlgn="base" hangingPunct="0">
              <a:spcBef>
                <a:spcPct val="0"/>
              </a:spcBef>
              <a:spcAft>
                <a:spcPct val="0"/>
              </a:spcAft>
            </a:pPr>
            <a:endParaRPr lang="en-US" altLang="en-US" sz="2759" b="1" dirty="0">
              <a:solidFill>
                <a:srgbClr val="E72240"/>
              </a:solidFill>
              <a:latin typeface="Arial" panose="020B0604020202020204" pitchFamily="34" charset="0"/>
            </a:endParaRPr>
          </a:p>
          <a:p>
            <a:pPr algn="just" defTabSz="525571" eaLnBrk="0" fontAlgn="base" hangingPunct="0">
              <a:spcBef>
                <a:spcPct val="0"/>
              </a:spcBef>
              <a:spcAft>
                <a:spcPct val="0"/>
              </a:spcAft>
            </a:pPr>
            <a:endParaRPr lang="en-US" altLang="en-US" sz="2759" b="1" dirty="0">
              <a:solidFill>
                <a:srgbClr val="E72240"/>
              </a:solidFill>
              <a:latin typeface="Arial" panose="020B0604020202020204" pitchFamily="34" charset="0"/>
            </a:endParaRPr>
          </a:p>
          <a:p>
            <a:pPr algn="just" defTabSz="525571" eaLnBrk="0" fontAlgn="base" hangingPunct="0">
              <a:spcBef>
                <a:spcPct val="0"/>
              </a:spcBef>
              <a:spcAft>
                <a:spcPct val="0"/>
              </a:spcAft>
            </a:pPr>
            <a:endParaRPr lang="en-US" altLang="en-US" sz="2759" b="1" dirty="0">
              <a:solidFill>
                <a:srgbClr val="E72240"/>
              </a:solidFill>
              <a:latin typeface="Arial" panose="020B0604020202020204" pitchFamily="34" charset="0"/>
            </a:endParaRPr>
          </a:p>
          <a:p>
            <a:pPr algn="just" defTabSz="525571" eaLnBrk="0" fontAlgn="base" hangingPunct="0">
              <a:spcBef>
                <a:spcPct val="0"/>
              </a:spcBef>
              <a:spcAft>
                <a:spcPct val="0"/>
              </a:spcAft>
            </a:pPr>
            <a:endParaRPr lang="en-US" altLang="en-US" sz="2759" b="1" dirty="0">
              <a:solidFill>
                <a:srgbClr val="E72240"/>
              </a:solidFill>
              <a:latin typeface="Arial" panose="020B0604020202020204" pitchFamily="34" charset="0"/>
            </a:endParaRPr>
          </a:p>
          <a:p>
            <a:pPr algn="just" defTabSz="525571" eaLnBrk="0" fontAlgn="base" hangingPunct="0">
              <a:spcBef>
                <a:spcPct val="0"/>
              </a:spcBef>
              <a:spcAft>
                <a:spcPct val="0"/>
              </a:spcAft>
            </a:pPr>
            <a:endParaRPr lang="en-US" altLang="en-US" sz="2759" b="1" dirty="0">
              <a:solidFill>
                <a:srgbClr val="E72240"/>
              </a:solidFill>
              <a:latin typeface="Arial" panose="020B0604020202020204" pitchFamily="34" charset="0"/>
            </a:endParaRPr>
          </a:p>
          <a:p>
            <a:pPr algn="just" defTabSz="525571" eaLnBrk="0" fontAlgn="base" hangingPunct="0">
              <a:spcBef>
                <a:spcPct val="0"/>
              </a:spcBef>
              <a:spcAft>
                <a:spcPct val="0"/>
              </a:spcAft>
            </a:pPr>
            <a:endParaRPr lang="en-US" altLang="en-US" sz="2759" b="1" dirty="0">
              <a:solidFill>
                <a:srgbClr val="E72240"/>
              </a:solidFill>
              <a:latin typeface="Arial" panose="020B0604020202020204" pitchFamily="34" charset="0"/>
            </a:endParaRPr>
          </a:p>
          <a:p>
            <a:pPr algn="just" defTabSz="525571" eaLnBrk="0" fontAlgn="base" hangingPunct="0">
              <a:spcBef>
                <a:spcPct val="0"/>
              </a:spcBef>
              <a:spcAft>
                <a:spcPct val="0"/>
              </a:spcAft>
            </a:pPr>
            <a:endParaRPr lang="en-US" altLang="en-US" sz="2759" b="1" dirty="0">
              <a:solidFill>
                <a:srgbClr val="E72240"/>
              </a:solidFill>
              <a:latin typeface="Arial" panose="020B0604020202020204" pitchFamily="34" charset="0"/>
            </a:endParaRPr>
          </a:p>
          <a:p>
            <a:pPr algn="just" defTabSz="525571" eaLnBrk="0" fontAlgn="base" hangingPunct="0">
              <a:spcBef>
                <a:spcPct val="0"/>
              </a:spcBef>
              <a:spcAft>
                <a:spcPct val="0"/>
              </a:spcAft>
            </a:pPr>
            <a:endParaRPr lang="en-US" altLang="en-US" sz="2759" b="1" dirty="0">
              <a:solidFill>
                <a:srgbClr val="E72240"/>
              </a:solidFill>
              <a:latin typeface="Arial" panose="020B0604020202020204" pitchFamily="34" charset="0"/>
            </a:endParaRPr>
          </a:p>
          <a:p>
            <a:pPr algn="just" defTabSz="525571" eaLnBrk="0" fontAlgn="base" hangingPunct="0">
              <a:spcBef>
                <a:spcPct val="0"/>
              </a:spcBef>
              <a:spcAft>
                <a:spcPct val="0"/>
              </a:spcAft>
            </a:pPr>
            <a:endParaRPr lang="en-US" altLang="en-US" sz="2759" b="1" dirty="0">
              <a:solidFill>
                <a:srgbClr val="E72240"/>
              </a:solidFill>
              <a:latin typeface="Arial" panose="020B0604020202020204" pitchFamily="34" charset="0"/>
            </a:endParaRPr>
          </a:p>
          <a:p>
            <a:pPr algn="just" defTabSz="525571" eaLnBrk="0" fontAlgn="base" hangingPunct="0">
              <a:spcBef>
                <a:spcPct val="0"/>
              </a:spcBef>
              <a:spcAft>
                <a:spcPct val="0"/>
              </a:spcAft>
            </a:pPr>
            <a:endParaRPr lang="en-US" altLang="en-US" sz="2759" b="1" dirty="0">
              <a:solidFill>
                <a:srgbClr val="E72240"/>
              </a:solidFill>
              <a:latin typeface="Arial" panose="020B0604020202020204" pitchFamily="34" charset="0"/>
            </a:endParaRPr>
          </a:p>
          <a:p>
            <a:pPr algn="just" defTabSz="525571" eaLnBrk="0" fontAlgn="base" hangingPunct="0">
              <a:spcBef>
                <a:spcPct val="0"/>
              </a:spcBef>
              <a:spcAft>
                <a:spcPct val="0"/>
              </a:spcAft>
            </a:pPr>
            <a:endParaRPr lang="en-US" altLang="en-US" sz="2759" b="1" dirty="0">
              <a:solidFill>
                <a:srgbClr val="E72240"/>
              </a:solidFill>
              <a:latin typeface="Arial" panose="020B0604020202020204" pitchFamily="34" charset="0"/>
            </a:endParaRPr>
          </a:p>
          <a:p>
            <a:pPr algn="ctr" defTabSz="525571" eaLnBrk="0" fontAlgn="base" hangingPunct="0">
              <a:spcBef>
                <a:spcPct val="0"/>
              </a:spcBef>
              <a:spcAft>
                <a:spcPct val="0"/>
              </a:spcAft>
            </a:pPr>
            <a:endParaRPr lang="en-US" altLang="en-US" sz="2050" b="1" dirty="0">
              <a:solidFill>
                <a:srgbClr val="E72240"/>
              </a:solidFill>
              <a:latin typeface="Arial" panose="020B0604020202020204" pitchFamily="34" charset="0"/>
            </a:endParaRPr>
          </a:p>
          <a:p>
            <a:pPr algn="ctr" defTabSz="525571" eaLnBrk="0" fontAlgn="base" hangingPunct="0">
              <a:spcBef>
                <a:spcPct val="0"/>
              </a:spcBef>
              <a:spcAft>
                <a:spcPct val="0"/>
              </a:spcAft>
            </a:pPr>
            <a:endParaRPr lang="en-IN" sz="2050" b="1" dirty="0">
              <a:latin typeface="Arial" pitchFamily="34" charset="0"/>
              <a:cs typeface="Arial" pitchFamily="34" charset="0"/>
            </a:endParaRPr>
          </a:p>
          <a:p>
            <a:pPr algn="ctr" defTabSz="525571" eaLnBrk="0" fontAlgn="base" hangingPunct="0">
              <a:spcBef>
                <a:spcPct val="0"/>
              </a:spcBef>
              <a:spcAft>
                <a:spcPct val="0"/>
              </a:spcAft>
            </a:pPr>
            <a:r>
              <a:rPr lang="en-IN" sz="2050" b="1" dirty="0">
                <a:latin typeface="Arial" pitchFamily="34" charset="0"/>
                <a:cs typeface="Arial" pitchFamily="34" charset="0"/>
              </a:rPr>
              <a:t>Fig. 5: </a:t>
            </a:r>
            <a:r>
              <a:rPr lang="en-US" sz="2050" i="1" dirty="0">
                <a:latin typeface="Arial" pitchFamily="34" charset="0"/>
                <a:cs typeface="Arial" pitchFamily="34" charset="0"/>
              </a:rPr>
              <a:t>Combination of HPV  multiple genotypes in tested samples</a:t>
            </a:r>
          </a:p>
          <a:p>
            <a:pPr algn="just" defTabSz="525571" eaLnBrk="0" fontAlgn="base" hangingPunct="0">
              <a:spcBef>
                <a:spcPct val="0"/>
              </a:spcBef>
              <a:spcAft>
                <a:spcPct val="0"/>
              </a:spcAft>
            </a:pPr>
            <a:endParaRPr lang="en-US" altLang="en-US" sz="2759" b="1" dirty="0">
              <a:solidFill>
                <a:srgbClr val="E72240"/>
              </a:solidFill>
              <a:latin typeface="Arial" panose="020B0604020202020204" pitchFamily="34" charset="0"/>
            </a:endParaRPr>
          </a:p>
          <a:p>
            <a:pPr algn="just" defTabSz="525571" eaLnBrk="0" fontAlgn="base" hangingPunct="0">
              <a:spcBef>
                <a:spcPct val="0"/>
              </a:spcBef>
              <a:spcAft>
                <a:spcPct val="0"/>
              </a:spcAft>
            </a:pPr>
            <a:r>
              <a:rPr lang="en-US" altLang="en-US" sz="2759" b="1" dirty="0">
                <a:solidFill>
                  <a:srgbClr val="E72240"/>
                </a:solidFill>
                <a:latin typeface="Arial" panose="020B0604020202020204" pitchFamily="34" charset="0"/>
              </a:rPr>
              <a:t>   </a:t>
            </a:r>
          </a:p>
          <a:p>
            <a:pPr algn="just" defTabSz="525571" eaLnBrk="0" fontAlgn="base" hangingPunct="0">
              <a:spcBef>
                <a:spcPct val="0"/>
              </a:spcBef>
              <a:spcAft>
                <a:spcPct val="0"/>
              </a:spcAft>
            </a:pPr>
            <a:endParaRPr lang="en-US" altLang="en-US" sz="2759" b="1" dirty="0">
              <a:solidFill>
                <a:srgbClr val="E72240"/>
              </a:solidFill>
              <a:latin typeface="Arial" panose="020B0604020202020204" pitchFamily="34" charset="0"/>
            </a:endParaRPr>
          </a:p>
          <a:p>
            <a:pPr algn="just" defTabSz="525571" eaLnBrk="0" fontAlgn="base" hangingPunct="0">
              <a:spcBef>
                <a:spcPct val="0"/>
              </a:spcBef>
              <a:spcAft>
                <a:spcPct val="0"/>
              </a:spcAft>
            </a:pPr>
            <a:endParaRPr lang="en-US" altLang="en-US" sz="2759" b="1" dirty="0">
              <a:solidFill>
                <a:srgbClr val="E72240"/>
              </a:solidFill>
              <a:latin typeface="Arial" panose="020B0604020202020204" pitchFamily="34" charset="0"/>
            </a:endParaRPr>
          </a:p>
          <a:p>
            <a:pPr algn="just" defTabSz="525571" eaLnBrk="0" fontAlgn="base" hangingPunct="0">
              <a:spcBef>
                <a:spcPct val="0"/>
              </a:spcBef>
              <a:spcAft>
                <a:spcPct val="0"/>
              </a:spcAft>
            </a:pPr>
            <a:r>
              <a:rPr lang="en-US" altLang="en-US" sz="2759" b="1" dirty="0">
                <a:solidFill>
                  <a:srgbClr val="E72240"/>
                </a:solidFill>
                <a:latin typeface="Arial" panose="020B0604020202020204" pitchFamily="34" charset="0"/>
              </a:rPr>
              <a:t>Conclusions</a:t>
            </a:r>
          </a:p>
          <a:p>
            <a:pPr algn="just" defTabSz="525571" eaLnBrk="0" fontAlgn="base" hangingPunct="0">
              <a:spcBef>
                <a:spcPct val="0"/>
              </a:spcBef>
              <a:spcAft>
                <a:spcPct val="0"/>
              </a:spcAft>
              <a:buFont typeface="Arial" pitchFamily="34" charset="0"/>
              <a:buChar char="•"/>
            </a:pPr>
            <a:endParaRPr lang="en-US" altLang="en-US" sz="1750" dirty="0">
              <a:solidFill>
                <a:srgbClr val="000000"/>
              </a:solidFill>
              <a:latin typeface="Arial" panose="020B0604020202020204" pitchFamily="34" charset="0"/>
            </a:endParaRPr>
          </a:p>
          <a:p>
            <a:pPr defTabSz="525571" eaLnBrk="0" fontAlgn="base" hangingPunct="0">
              <a:spcBef>
                <a:spcPct val="0"/>
              </a:spcBef>
              <a:spcAft>
                <a:spcPct val="0"/>
              </a:spcAft>
              <a:buFont typeface="Wingdings" pitchFamily="2" charset="2"/>
              <a:buChar char="§"/>
            </a:pPr>
            <a:r>
              <a:rPr lang="en-US" altLang="en-US" sz="1750" dirty="0">
                <a:solidFill>
                  <a:srgbClr val="000000"/>
                </a:solidFill>
                <a:latin typeface="Arial" panose="020B0604020202020204" pitchFamily="34" charset="0"/>
              </a:rPr>
              <a:t> HPV detection rate is also affected by the consensus primer selection E6/E7 consensus primer was the most suitable primer for detection of </a:t>
            </a:r>
            <a:r>
              <a:rPr lang="en-US" altLang="en-US" sz="1750" dirty="0" err="1">
                <a:solidFill>
                  <a:srgbClr val="000000"/>
                </a:solidFill>
                <a:latin typeface="Arial" panose="020B0604020202020204" pitchFamily="34" charset="0"/>
              </a:rPr>
              <a:t>oncogenic</a:t>
            </a:r>
            <a:r>
              <a:rPr lang="en-US" altLang="en-US" sz="1750" dirty="0">
                <a:solidFill>
                  <a:srgbClr val="000000"/>
                </a:solidFill>
                <a:latin typeface="Arial" panose="020B0604020202020204" pitchFamily="34" charset="0"/>
              </a:rPr>
              <a:t> HPV.</a:t>
            </a:r>
          </a:p>
          <a:p>
            <a:pPr defTabSz="525571" eaLnBrk="0" fontAlgn="base" hangingPunct="0">
              <a:spcBef>
                <a:spcPct val="0"/>
              </a:spcBef>
              <a:spcAft>
                <a:spcPct val="0"/>
              </a:spcAft>
              <a:buFont typeface="Wingdings" pitchFamily="2" charset="2"/>
              <a:buChar char="§"/>
            </a:pPr>
            <a:endParaRPr lang="en-US" altLang="en-US" sz="1750" dirty="0">
              <a:solidFill>
                <a:srgbClr val="000000"/>
              </a:solidFill>
              <a:latin typeface="Arial" panose="020B0604020202020204" pitchFamily="34" charset="0"/>
            </a:endParaRPr>
          </a:p>
          <a:p>
            <a:pPr defTabSz="525571" eaLnBrk="0" fontAlgn="base" hangingPunct="0">
              <a:spcBef>
                <a:spcPct val="0"/>
              </a:spcBef>
              <a:spcAft>
                <a:spcPct val="0"/>
              </a:spcAft>
              <a:buFont typeface="Wingdings" pitchFamily="2" charset="2"/>
              <a:buChar char="§"/>
            </a:pPr>
            <a:r>
              <a:rPr lang="en-US" altLang="en-US" sz="1750" dirty="0">
                <a:solidFill>
                  <a:srgbClr val="000000"/>
                </a:solidFill>
                <a:latin typeface="Arial" panose="020B0604020202020204" pitchFamily="34" charset="0"/>
              </a:rPr>
              <a:t> In our present study, the prevalence of HPV infection and anal cytological abnormality in male was found to be 79% and 55% respectively, which is very high.</a:t>
            </a:r>
          </a:p>
          <a:p>
            <a:pPr defTabSz="525571" eaLnBrk="0" fontAlgn="base" hangingPunct="0">
              <a:spcBef>
                <a:spcPct val="0"/>
              </a:spcBef>
              <a:spcAft>
                <a:spcPct val="0"/>
              </a:spcAft>
              <a:buFont typeface="Wingdings" pitchFamily="2" charset="2"/>
              <a:buChar char="§"/>
            </a:pPr>
            <a:endParaRPr lang="en-US" altLang="en-US" sz="1750" dirty="0">
              <a:solidFill>
                <a:srgbClr val="000000"/>
              </a:solidFill>
              <a:latin typeface="Arial" panose="020B0604020202020204" pitchFamily="34" charset="0"/>
            </a:endParaRPr>
          </a:p>
          <a:p>
            <a:pPr defTabSz="525571" eaLnBrk="0" fontAlgn="base" hangingPunct="0">
              <a:spcBef>
                <a:spcPct val="0"/>
              </a:spcBef>
              <a:spcAft>
                <a:spcPct val="0"/>
              </a:spcAft>
              <a:buFont typeface="Wingdings" pitchFamily="2" charset="2"/>
              <a:buChar char="§"/>
            </a:pPr>
            <a:r>
              <a:rPr lang="en-US" altLang="en-US" sz="1750" dirty="0">
                <a:solidFill>
                  <a:srgbClr val="000000"/>
                </a:solidFill>
                <a:latin typeface="Arial" panose="020B0604020202020204" pitchFamily="34" charset="0"/>
              </a:rPr>
              <a:t> Therefore, our study suggests that regular HPV testing should be done in HIV positive males in the ART center.</a:t>
            </a:r>
          </a:p>
          <a:p>
            <a:pPr defTabSz="525571" eaLnBrk="0" fontAlgn="base" hangingPunct="0">
              <a:spcBef>
                <a:spcPct val="0"/>
              </a:spcBef>
              <a:spcAft>
                <a:spcPct val="0"/>
              </a:spcAft>
              <a:buFont typeface="Wingdings" pitchFamily="2" charset="2"/>
              <a:buChar char="§"/>
            </a:pPr>
            <a:endParaRPr lang="en-US" altLang="en-US" sz="1750" dirty="0">
              <a:solidFill>
                <a:srgbClr val="000000"/>
              </a:solidFill>
              <a:latin typeface="Arial" panose="020B0604020202020204" pitchFamily="34" charset="0"/>
            </a:endParaRPr>
          </a:p>
          <a:p>
            <a:pPr algn="just" defTabSz="525571" eaLnBrk="0" fontAlgn="base" hangingPunct="0">
              <a:spcBef>
                <a:spcPct val="0"/>
              </a:spcBef>
              <a:spcAft>
                <a:spcPct val="0"/>
              </a:spcAft>
              <a:buFont typeface="Arial" pitchFamily="34" charset="0"/>
              <a:buChar char="•"/>
            </a:pPr>
            <a:endParaRPr lang="en-US" altLang="en-US" sz="2730" b="1" dirty="0">
              <a:solidFill>
                <a:srgbClr val="FF0000"/>
              </a:solidFill>
              <a:latin typeface="Arial" panose="020B0604020202020204" pitchFamily="34" charset="0"/>
            </a:endParaRPr>
          </a:p>
          <a:p>
            <a:pPr algn="just" defTabSz="525571" eaLnBrk="0" fontAlgn="base" hangingPunct="0">
              <a:spcBef>
                <a:spcPct val="0"/>
              </a:spcBef>
              <a:spcAft>
                <a:spcPct val="0"/>
              </a:spcAft>
              <a:buFont typeface="Arial" pitchFamily="34" charset="0"/>
              <a:buChar char="•"/>
            </a:pPr>
            <a:endParaRPr lang="en-US" altLang="en-US" sz="2730" b="1" dirty="0">
              <a:solidFill>
                <a:srgbClr val="FF0000"/>
              </a:solidFill>
              <a:latin typeface="Arial" panose="020B0604020202020204" pitchFamily="34" charset="0"/>
            </a:endParaRPr>
          </a:p>
          <a:p>
            <a:pPr defTabSz="525571" eaLnBrk="0" fontAlgn="base" hangingPunct="0">
              <a:spcBef>
                <a:spcPct val="0"/>
              </a:spcBef>
              <a:spcAft>
                <a:spcPct val="0"/>
              </a:spcAft>
            </a:pPr>
            <a:r>
              <a:rPr lang="en-US" altLang="en-US" sz="2730" b="1" dirty="0">
                <a:solidFill>
                  <a:srgbClr val="FF0000"/>
                </a:solidFill>
                <a:latin typeface="Arial" panose="020B0604020202020204" pitchFamily="34" charset="0"/>
              </a:rPr>
              <a:t>Acknowledgement </a:t>
            </a:r>
          </a:p>
          <a:p>
            <a:pPr defTabSz="525571" eaLnBrk="0" fontAlgn="base" hangingPunct="0">
              <a:spcBef>
                <a:spcPct val="0"/>
              </a:spcBef>
              <a:spcAft>
                <a:spcPct val="0"/>
              </a:spcAft>
            </a:pPr>
            <a:endParaRPr lang="en-US" altLang="en-US" sz="2730" b="1" dirty="0">
              <a:solidFill>
                <a:srgbClr val="FF0000"/>
              </a:solidFill>
              <a:latin typeface="Arial" panose="020B0604020202020204" pitchFamily="34" charset="0"/>
            </a:endParaRPr>
          </a:p>
          <a:p>
            <a:pPr defTabSz="525571" eaLnBrk="0" fontAlgn="base" hangingPunct="0">
              <a:spcBef>
                <a:spcPct val="0"/>
              </a:spcBef>
              <a:spcAft>
                <a:spcPct val="0"/>
              </a:spcAft>
            </a:pPr>
            <a:r>
              <a:rPr lang="en-US" altLang="en-US" sz="1725" dirty="0">
                <a:solidFill>
                  <a:srgbClr val="000000"/>
                </a:solidFill>
                <a:latin typeface="Arial" panose="020B0604020202020204" pitchFamily="34" charset="0"/>
              </a:rPr>
              <a:t>We would like to extend our thanks to UPSACS (Uttar Pradesh State AIDS control society) for their cooperation.  Authors also offer sincere thanks to all the patients and staffs of ART centre who participated in this research work. </a:t>
            </a:r>
            <a:br>
              <a:rPr lang="en-US" altLang="en-US" sz="1725" dirty="0">
                <a:solidFill>
                  <a:srgbClr val="000000"/>
                </a:solidFill>
                <a:latin typeface="Arial" panose="020B0604020202020204" pitchFamily="34" charset="0"/>
              </a:rPr>
            </a:br>
            <a:endParaRPr lang="en-US" altLang="en-US" sz="1725" dirty="0">
              <a:solidFill>
                <a:srgbClr val="000000"/>
              </a:solidFill>
              <a:latin typeface="Arial" panose="020B0604020202020204" pitchFamily="34" charset="0"/>
            </a:endParaRPr>
          </a:p>
        </p:txBody>
      </p:sp>
      <p:sp>
        <p:nvSpPr>
          <p:cNvPr id="13" name="Down Arrow 12"/>
          <p:cNvSpPr/>
          <p:nvPr/>
        </p:nvSpPr>
        <p:spPr>
          <a:xfrm>
            <a:off x="6971641" y="18275107"/>
            <a:ext cx="142504" cy="225631"/>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a:off x="6941990" y="19165816"/>
            <a:ext cx="142504" cy="225631"/>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p:cNvSpPr/>
          <p:nvPr/>
        </p:nvSpPr>
        <p:spPr>
          <a:xfrm>
            <a:off x="6928134" y="20489744"/>
            <a:ext cx="142504" cy="225631"/>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9" name="Table 18"/>
          <p:cNvGraphicFramePr>
            <a:graphicFrameLocks noGrp="1"/>
          </p:cNvGraphicFramePr>
          <p:nvPr/>
        </p:nvGraphicFramePr>
        <p:xfrm>
          <a:off x="20980209" y="5149515"/>
          <a:ext cx="8299641" cy="10370222"/>
        </p:xfrm>
        <a:graphic>
          <a:graphicData uri="http://schemas.openxmlformats.org/drawingml/2006/table">
            <a:tbl>
              <a:tblPr firstRow="1" bandRow="1">
                <a:tableStyleId>{21E4AEA4-8DFA-4A89-87EB-49C32662AFE0}</a:tableStyleId>
              </a:tblPr>
              <a:tblGrid>
                <a:gridCol w="1886282">
                  <a:extLst>
                    <a:ext uri="{9D8B030D-6E8A-4147-A177-3AD203B41FA5}">
                      <a16:colId xmlns:a16="http://schemas.microsoft.com/office/drawing/2014/main" val="20000"/>
                    </a:ext>
                  </a:extLst>
                </a:gridCol>
                <a:gridCol w="2148722">
                  <a:extLst>
                    <a:ext uri="{9D8B030D-6E8A-4147-A177-3AD203B41FA5}">
                      <a16:colId xmlns:a16="http://schemas.microsoft.com/office/drawing/2014/main" val="20001"/>
                    </a:ext>
                  </a:extLst>
                </a:gridCol>
                <a:gridCol w="1049757">
                  <a:extLst>
                    <a:ext uri="{9D8B030D-6E8A-4147-A177-3AD203B41FA5}">
                      <a16:colId xmlns:a16="http://schemas.microsoft.com/office/drawing/2014/main" val="20002"/>
                    </a:ext>
                  </a:extLst>
                </a:gridCol>
                <a:gridCol w="2230734">
                  <a:extLst>
                    <a:ext uri="{9D8B030D-6E8A-4147-A177-3AD203B41FA5}">
                      <a16:colId xmlns:a16="http://schemas.microsoft.com/office/drawing/2014/main" val="20003"/>
                    </a:ext>
                  </a:extLst>
                </a:gridCol>
                <a:gridCol w="984146">
                  <a:extLst>
                    <a:ext uri="{9D8B030D-6E8A-4147-A177-3AD203B41FA5}">
                      <a16:colId xmlns:a16="http://schemas.microsoft.com/office/drawing/2014/main" val="20004"/>
                    </a:ext>
                  </a:extLst>
                </a:gridCol>
              </a:tblGrid>
              <a:tr h="648091">
                <a:tc>
                  <a:txBody>
                    <a:bodyPr/>
                    <a:lstStyle/>
                    <a:p>
                      <a:pPr>
                        <a:lnSpc>
                          <a:spcPct val="115000"/>
                        </a:lnSpc>
                        <a:spcBef>
                          <a:spcPts val="50"/>
                        </a:spcBef>
                        <a:spcAft>
                          <a:spcPts val="50"/>
                        </a:spcAft>
                      </a:pPr>
                      <a:r>
                        <a:rPr lang="en-IN" sz="1730" b="1" dirty="0">
                          <a:latin typeface="Arial" pitchFamily="34" charset="0"/>
                          <a:ea typeface="Times New Roman"/>
                          <a:cs typeface="Arial" pitchFamily="34" charset="0"/>
                        </a:rPr>
                        <a:t>Characteristics </a:t>
                      </a:r>
                      <a:endParaRPr lang="en-US" sz="1730" b="1" dirty="0">
                        <a:latin typeface="Arial" pitchFamily="34" charset="0"/>
                        <a:ea typeface="Times New Roman"/>
                        <a:cs typeface="Arial" pitchFamily="34" charset="0"/>
                      </a:endParaRPr>
                    </a:p>
                  </a:txBody>
                  <a:tcPr marL="68580" marR="68580" marT="0" marB="0"/>
                </a:tc>
                <a:tc>
                  <a:txBody>
                    <a:bodyPr/>
                    <a:lstStyle/>
                    <a:p>
                      <a:pPr algn="ctr">
                        <a:lnSpc>
                          <a:spcPct val="115000"/>
                        </a:lnSpc>
                        <a:spcBef>
                          <a:spcPts val="50"/>
                        </a:spcBef>
                        <a:spcAft>
                          <a:spcPts val="50"/>
                        </a:spcAft>
                      </a:pPr>
                      <a:r>
                        <a:rPr lang="en-IN" sz="1730" b="1" dirty="0" err="1">
                          <a:latin typeface="Arial" pitchFamily="34" charset="0"/>
                          <a:ea typeface="Times New Roman"/>
                          <a:cs typeface="Arial" pitchFamily="34" charset="0"/>
                        </a:rPr>
                        <a:t>Univariate</a:t>
                      </a:r>
                      <a:endParaRPr lang="en-IN" sz="1730" b="1" dirty="0">
                        <a:latin typeface="Arial" pitchFamily="34" charset="0"/>
                        <a:ea typeface="Times New Roman"/>
                        <a:cs typeface="Arial" pitchFamily="34" charset="0"/>
                      </a:endParaRPr>
                    </a:p>
                    <a:p>
                      <a:pPr marL="0" marR="0" indent="0" algn="ctr" defTabSz="4036710" rtl="0" eaLnBrk="1" fontAlgn="auto" latinLnBrk="0" hangingPunct="1">
                        <a:lnSpc>
                          <a:spcPct val="115000"/>
                        </a:lnSpc>
                        <a:spcBef>
                          <a:spcPts val="50"/>
                        </a:spcBef>
                        <a:spcAft>
                          <a:spcPts val="50"/>
                        </a:spcAft>
                        <a:buClrTx/>
                        <a:buSzTx/>
                        <a:buFontTx/>
                        <a:buNone/>
                        <a:tabLst/>
                        <a:defRPr/>
                      </a:pPr>
                      <a:r>
                        <a:rPr lang="en-US" sz="1730" b="1" dirty="0">
                          <a:latin typeface="Arial" pitchFamily="34" charset="0"/>
                          <a:ea typeface="Times New Roman"/>
                          <a:cs typeface="Arial" pitchFamily="34" charset="0"/>
                        </a:rPr>
                        <a:t>OR (95%CI)</a:t>
                      </a:r>
                    </a:p>
                  </a:txBody>
                  <a:tcPr marL="68580" marR="68580" marT="0" marB="0"/>
                </a:tc>
                <a:tc>
                  <a:txBody>
                    <a:bodyPr/>
                    <a:lstStyle/>
                    <a:p>
                      <a:pPr algn="ctr">
                        <a:lnSpc>
                          <a:spcPct val="115000"/>
                        </a:lnSpc>
                        <a:spcBef>
                          <a:spcPts val="50"/>
                        </a:spcBef>
                        <a:spcAft>
                          <a:spcPts val="50"/>
                        </a:spcAft>
                      </a:pPr>
                      <a:r>
                        <a:rPr lang="en-IN" sz="1730" b="1" dirty="0">
                          <a:latin typeface="Arial" pitchFamily="34" charset="0"/>
                          <a:ea typeface="Times New Roman"/>
                          <a:cs typeface="Arial" pitchFamily="34" charset="0"/>
                        </a:rPr>
                        <a:t>p-value</a:t>
                      </a:r>
                      <a:endParaRPr lang="en-US" sz="1730" b="1" dirty="0">
                        <a:latin typeface="Arial" pitchFamily="34" charset="0"/>
                        <a:ea typeface="Times New Roman"/>
                        <a:cs typeface="Arial" pitchFamily="34" charset="0"/>
                      </a:endParaRPr>
                    </a:p>
                  </a:txBody>
                  <a:tcPr marL="68580" marR="68580" marT="0" marB="0"/>
                </a:tc>
                <a:tc>
                  <a:txBody>
                    <a:bodyPr/>
                    <a:lstStyle/>
                    <a:p>
                      <a:pPr algn="ctr">
                        <a:lnSpc>
                          <a:spcPct val="115000"/>
                        </a:lnSpc>
                        <a:spcBef>
                          <a:spcPts val="50"/>
                        </a:spcBef>
                        <a:spcAft>
                          <a:spcPts val="50"/>
                        </a:spcAft>
                      </a:pPr>
                      <a:r>
                        <a:rPr lang="en-IN" sz="1730" b="1" dirty="0">
                          <a:latin typeface="Arial" pitchFamily="34" charset="0"/>
                          <a:ea typeface="Times New Roman"/>
                          <a:cs typeface="Arial" pitchFamily="34" charset="0"/>
                        </a:rPr>
                        <a:t>Multivariate</a:t>
                      </a:r>
                    </a:p>
                    <a:p>
                      <a:pPr marL="0" marR="0" indent="0" algn="ctr" defTabSz="4036710" rtl="0" eaLnBrk="1" fontAlgn="auto" latinLnBrk="0" hangingPunct="1">
                        <a:lnSpc>
                          <a:spcPct val="115000"/>
                        </a:lnSpc>
                        <a:spcBef>
                          <a:spcPts val="50"/>
                        </a:spcBef>
                        <a:spcAft>
                          <a:spcPts val="50"/>
                        </a:spcAft>
                        <a:buClrTx/>
                        <a:buSzTx/>
                        <a:buFontTx/>
                        <a:buNone/>
                        <a:tabLst/>
                        <a:defRPr/>
                      </a:pPr>
                      <a:r>
                        <a:rPr lang="en-US" sz="1730" b="1" dirty="0">
                          <a:latin typeface="Arial" pitchFamily="34" charset="0"/>
                          <a:ea typeface="Times New Roman"/>
                          <a:cs typeface="Arial" pitchFamily="34" charset="0"/>
                        </a:rPr>
                        <a:t>OR (95%CI)</a:t>
                      </a:r>
                    </a:p>
                  </a:txBody>
                  <a:tcPr marL="68580" marR="68580" marT="0" marB="0"/>
                </a:tc>
                <a:tc>
                  <a:txBody>
                    <a:bodyPr/>
                    <a:lstStyle/>
                    <a:p>
                      <a:pPr algn="ctr">
                        <a:lnSpc>
                          <a:spcPct val="115000"/>
                        </a:lnSpc>
                        <a:spcBef>
                          <a:spcPts val="50"/>
                        </a:spcBef>
                        <a:spcAft>
                          <a:spcPts val="50"/>
                        </a:spcAft>
                      </a:pPr>
                      <a:r>
                        <a:rPr lang="en-IN" sz="1730" b="1" dirty="0">
                          <a:latin typeface="Arial" pitchFamily="34" charset="0"/>
                          <a:ea typeface="Times New Roman"/>
                          <a:cs typeface="Arial" pitchFamily="34" charset="0"/>
                        </a:rPr>
                        <a:t>p-value</a:t>
                      </a:r>
                      <a:endParaRPr lang="en-US" sz="1730" b="1" dirty="0">
                        <a:latin typeface="Arial" pitchFamily="34" charset="0"/>
                        <a:ea typeface="Times New Roman"/>
                        <a:cs typeface="Arial" pitchFamily="34" charset="0"/>
                      </a:endParaRPr>
                    </a:p>
                  </a:txBody>
                  <a:tcPr marL="68580" marR="68580" marT="0" marB="0"/>
                </a:tc>
                <a:extLst>
                  <a:ext uri="{0D108BD9-81ED-4DB2-BD59-A6C34878D82A}">
                    <a16:rowId xmlns:a16="http://schemas.microsoft.com/office/drawing/2014/main" val="10000"/>
                  </a:ext>
                </a:extLst>
              </a:tr>
              <a:tr h="971058">
                <a:tc>
                  <a:txBody>
                    <a:bodyPr/>
                    <a:lstStyle/>
                    <a:p>
                      <a:pPr>
                        <a:lnSpc>
                          <a:spcPct val="115000"/>
                        </a:lnSpc>
                        <a:spcBef>
                          <a:spcPts val="50"/>
                        </a:spcBef>
                        <a:spcAft>
                          <a:spcPts val="50"/>
                        </a:spcAft>
                      </a:pPr>
                      <a:r>
                        <a:rPr lang="en-IN" sz="1600" b="1" dirty="0">
                          <a:latin typeface="Arial" pitchFamily="34" charset="0"/>
                          <a:ea typeface="Times New Roman"/>
                          <a:cs typeface="Arial" pitchFamily="34" charset="0"/>
                        </a:rPr>
                        <a:t>Age</a:t>
                      </a:r>
                      <a:endParaRPr lang="en-US" sz="1600" dirty="0">
                        <a:latin typeface="Arial" pitchFamily="34" charset="0"/>
                        <a:ea typeface="Times New Roman"/>
                        <a:cs typeface="Arial" pitchFamily="34" charset="0"/>
                      </a:endParaRPr>
                    </a:p>
                    <a:p>
                      <a:pPr marL="182880">
                        <a:lnSpc>
                          <a:spcPct val="115000"/>
                        </a:lnSpc>
                        <a:spcBef>
                          <a:spcPts val="50"/>
                        </a:spcBef>
                        <a:spcAft>
                          <a:spcPts val="50"/>
                        </a:spcAft>
                      </a:pPr>
                      <a:r>
                        <a:rPr lang="en-IN" sz="1600" b="1" dirty="0">
                          <a:latin typeface="Arial" pitchFamily="34" charset="0"/>
                          <a:ea typeface="Times New Roman"/>
                          <a:cs typeface="Arial" pitchFamily="34" charset="0"/>
                        </a:rPr>
                        <a:t>&gt;35 years</a:t>
                      </a:r>
                      <a:endParaRPr lang="en-US" sz="1600" dirty="0">
                        <a:latin typeface="Arial" pitchFamily="34" charset="0"/>
                        <a:ea typeface="Times New Roman"/>
                        <a:cs typeface="Arial" pitchFamily="34" charset="0"/>
                      </a:endParaRPr>
                    </a:p>
                    <a:p>
                      <a:pPr marL="182880">
                        <a:lnSpc>
                          <a:spcPct val="115000"/>
                        </a:lnSpc>
                        <a:spcBef>
                          <a:spcPts val="50"/>
                        </a:spcBef>
                        <a:spcAft>
                          <a:spcPts val="50"/>
                        </a:spcAft>
                      </a:pPr>
                      <a:r>
                        <a:rPr lang="en-IN" sz="1600" b="1" u="sng" dirty="0">
                          <a:latin typeface="Arial" pitchFamily="34" charset="0"/>
                          <a:ea typeface="Times New Roman"/>
                          <a:cs typeface="Arial" pitchFamily="34" charset="0"/>
                        </a:rPr>
                        <a:t>&lt;</a:t>
                      </a:r>
                      <a:r>
                        <a:rPr lang="en-IN" sz="1600" b="1" dirty="0">
                          <a:latin typeface="Arial" pitchFamily="34" charset="0"/>
                          <a:ea typeface="Times New Roman"/>
                          <a:cs typeface="Arial" pitchFamily="34" charset="0"/>
                        </a:rPr>
                        <a:t>35 years</a:t>
                      </a:r>
                      <a:endParaRPr lang="en-US" sz="1600" dirty="0">
                        <a:latin typeface="Arial" pitchFamily="34" charset="0"/>
                        <a:ea typeface="Times New Roman"/>
                        <a:cs typeface="Arial" pitchFamily="34" charset="0"/>
                      </a:endParaRPr>
                    </a:p>
                  </a:txBody>
                  <a:tcPr marL="68580" marR="68580" marT="0" marB="0"/>
                </a:tc>
                <a:tc>
                  <a:txBody>
                    <a:bodyPr/>
                    <a:lstStyle/>
                    <a:p>
                      <a:pPr algn="ctr">
                        <a:lnSpc>
                          <a:spcPct val="115000"/>
                        </a:lnSpc>
                        <a:spcBef>
                          <a:spcPts val="50"/>
                        </a:spcBef>
                        <a:spcAft>
                          <a:spcPts val="50"/>
                        </a:spcAft>
                      </a:pPr>
                      <a:endParaRPr lang="en-US" sz="1600" dirty="0">
                        <a:latin typeface="Arial" pitchFamily="34" charset="0"/>
                        <a:ea typeface="Times New Roman"/>
                        <a:cs typeface="Arial" pitchFamily="34" charset="0"/>
                      </a:endParaRPr>
                    </a:p>
                    <a:p>
                      <a:pPr algn="ctr">
                        <a:lnSpc>
                          <a:spcPct val="115000"/>
                        </a:lnSpc>
                        <a:spcBef>
                          <a:spcPts val="50"/>
                        </a:spcBef>
                        <a:spcAft>
                          <a:spcPts val="50"/>
                        </a:spcAft>
                      </a:pPr>
                      <a:r>
                        <a:rPr lang="en-IN" sz="1600" b="1" dirty="0">
                          <a:latin typeface="Arial" pitchFamily="34" charset="0"/>
                          <a:ea typeface="Times New Roman"/>
                          <a:cs typeface="Arial" pitchFamily="34" charset="0"/>
                        </a:rPr>
                        <a:t>1</a:t>
                      </a:r>
                      <a:endParaRPr lang="en-US" sz="1600" dirty="0">
                        <a:latin typeface="Arial" pitchFamily="34" charset="0"/>
                        <a:ea typeface="Times New Roman"/>
                        <a:cs typeface="Arial" pitchFamily="34" charset="0"/>
                      </a:endParaRPr>
                    </a:p>
                    <a:p>
                      <a:pPr algn="ctr">
                        <a:lnSpc>
                          <a:spcPct val="115000"/>
                        </a:lnSpc>
                        <a:spcBef>
                          <a:spcPts val="50"/>
                        </a:spcBef>
                        <a:spcAft>
                          <a:spcPts val="50"/>
                        </a:spcAft>
                      </a:pPr>
                      <a:r>
                        <a:rPr lang="en-IN" sz="1600" b="1" dirty="0">
                          <a:latin typeface="Arial" pitchFamily="34" charset="0"/>
                          <a:ea typeface="Times New Roman"/>
                          <a:cs typeface="Arial" pitchFamily="34" charset="0"/>
                        </a:rPr>
                        <a:t>0.443(0.173-1.135)</a:t>
                      </a:r>
                      <a:endParaRPr lang="en-US" sz="1600" dirty="0">
                        <a:latin typeface="Arial" pitchFamily="34" charset="0"/>
                        <a:ea typeface="Times New Roman"/>
                        <a:cs typeface="Arial" pitchFamily="34" charset="0"/>
                      </a:endParaRPr>
                    </a:p>
                  </a:txBody>
                  <a:tcPr marL="68580" marR="68580" marT="0" marB="0"/>
                </a:tc>
                <a:tc>
                  <a:txBody>
                    <a:bodyPr/>
                    <a:lstStyle/>
                    <a:p>
                      <a:pPr algn="ctr">
                        <a:lnSpc>
                          <a:spcPct val="115000"/>
                        </a:lnSpc>
                        <a:spcBef>
                          <a:spcPts val="50"/>
                        </a:spcBef>
                        <a:spcAft>
                          <a:spcPts val="50"/>
                        </a:spcAft>
                      </a:pPr>
                      <a:endParaRPr lang="en-US" sz="1600" dirty="0">
                        <a:latin typeface="Arial" pitchFamily="34" charset="0"/>
                        <a:ea typeface="Times New Roman"/>
                        <a:cs typeface="Arial" pitchFamily="34" charset="0"/>
                      </a:endParaRPr>
                    </a:p>
                    <a:p>
                      <a:pPr algn="ctr">
                        <a:lnSpc>
                          <a:spcPct val="115000"/>
                        </a:lnSpc>
                        <a:spcBef>
                          <a:spcPts val="50"/>
                        </a:spcBef>
                        <a:spcAft>
                          <a:spcPts val="50"/>
                        </a:spcAft>
                      </a:pPr>
                      <a:endParaRPr lang="en-IN" sz="1600" b="1" dirty="0">
                        <a:latin typeface="Arial" pitchFamily="34" charset="0"/>
                        <a:ea typeface="Times New Roman"/>
                        <a:cs typeface="Arial" pitchFamily="34" charset="0"/>
                      </a:endParaRPr>
                    </a:p>
                    <a:p>
                      <a:pPr algn="ctr">
                        <a:lnSpc>
                          <a:spcPct val="115000"/>
                        </a:lnSpc>
                        <a:spcBef>
                          <a:spcPts val="50"/>
                        </a:spcBef>
                        <a:spcAft>
                          <a:spcPts val="50"/>
                        </a:spcAft>
                      </a:pPr>
                      <a:r>
                        <a:rPr lang="en-IN" sz="1600" b="1" dirty="0">
                          <a:latin typeface="Arial" pitchFamily="34" charset="0"/>
                          <a:ea typeface="Times New Roman"/>
                          <a:cs typeface="Arial" pitchFamily="34" charset="0"/>
                        </a:rPr>
                        <a:t>0.090</a:t>
                      </a:r>
                      <a:endParaRPr lang="en-US" sz="1600" dirty="0">
                        <a:latin typeface="Arial" pitchFamily="34" charset="0"/>
                        <a:ea typeface="Times New Roman"/>
                        <a:cs typeface="Arial" pitchFamily="34" charset="0"/>
                      </a:endParaRPr>
                    </a:p>
                  </a:txBody>
                  <a:tcPr marL="68580" marR="68580" marT="0" marB="0"/>
                </a:tc>
                <a:tc>
                  <a:txBody>
                    <a:bodyPr/>
                    <a:lstStyle/>
                    <a:p>
                      <a:pPr algn="ctr">
                        <a:lnSpc>
                          <a:spcPct val="115000"/>
                        </a:lnSpc>
                        <a:spcBef>
                          <a:spcPts val="50"/>
                        </a:spcBef>
                        <a:spcAft>
                          <a:spcPts val="50"/>
                        </a:spcAft>
                      </a:pPr>
                      <a:endParaRPr lang="en-US" sz="1600" dirty="0">
                        <a:latin typeface="Arial" pitchFamily="34" charset="0"/>
                        <a:ea typeface="Times New Roman"/>
                        <a:cs typeface="Arial" pitchFamily="34" charset="0"/>
                      </a:endParaRPr>
                    </a:p>
                  </a:txBody>
                  <a:tcPr marL="68580" marR="68580" marT="0" marB="0"/>
                </a:tc>
                <a:tc>
                  <a:txBody>
                    <a:bodyPr/>
                    <a:lstStyle/>
                    <a:p>
                      <a:pPr algn="ctr">
                        <a:lnSpc>
                          <a:spcPct val="115000"/>
                        </a:lnSpc>
                        <a:spcBef>
                          <a:spcPts val="50"/>
                        </a:spcBef>
                        <a:spcAft>
                          <a:spcPts val="50"/>
                        </a:spcAft>
                      </a:pPr>
                      <a:endParaRPr lang="en-US" sz="1600" dirty="0">
                        <a:latin typeface="Arial" pitchFamily="34" charset="0"/>
                        <a:ea typeface="Times New Roman"/>
                        <a:cs typeface="Arial" pitchFamily="34" charset="0"/>
                      </a:endParaRPr>
                    </a:p>
                  </a:txBody>
                  <a:tcPr marL="68580" marR="68580" marT="0" marB="0"/>
                </a:tc>
                <a:extLst>
                  <a:ext uri="{0D108BD9-81ED-4DB2-BD59-A6C34878D82A}">
                    <a16:rowId xmlns:a16="http://schemas.microsoft.com/office/drawing/2014/main" val="10001"/>
                  </a:ext>
                </a:extLst>
              </a:tr>
              <a:tr h="1228702">
                <a:tc>
                  <a:txBody>
                    <a:bodyPr/>
                    <a:lstStyle/>
                    <a:p>
                      <a:pPr>
                        <a:lnSpc>
                          <a:spcPct val="115000"/>
                        </a:lnSpc>
                        <a:spcBef>
                          <a:spcPts val="50"/>
                        </a:spcBef>
                        <a:spcAft>
                          <a:spcPts val="50"/>
                        </a:spcAft>
                      </a:pPr>
                      <a:endParaRPr lang="en-IN" sz="1600" b="1" dirty="0">
                        <a:latin typeface="Arial" pitchFamily="34" charset="0"/>
                        <a:ea typeface="Times New Roman"/>
                        <a:cs typeface="Arial" pitchFamily="34" charset="0"/>
                      </a:endParaRPr>
                    </a:p>
                    <a:p>
                      <a:pPr>
                        <a:lnSpc>
                          <a:spcPct val="115000"/>
                        </a:lnSpc>
                        <a:spcBef>
                          <a:spcPts val="50"/>
                        </a:spcBef>
                        <a:spcAft>
                          <a:spcPts val="50"/>
                        </a:spcAft>
                      </a:pPr>
                      <a:r>
                        <a:rPr lang="en-IN" sz="1600" b="1" dirty="0">
                          <a:latin typeface="Arial" pitchFamily="34" charset="0"/>
                          <a:ea typeface="Times New Roman"/>
                          <a:cs typeface="Arial" pitchFamily="34" charset="0"/>
                        </a:rPr>
                        <a:t>Anal Intercourse</a:t>
                      </a:r>
                      <a:endParaRPr lang="en-US" sz="1600" dirty="0">
                        <a:latin typeface="Arial" pitchFamily="34" charset="0"/>
                        <a:ea typeface="Times New Roman"/>
                        <a:cs typeface="Arial" pitchFamily="34" charset="0"/>
                      </a:endParaRPr>
                    </a:p>
                    <a:p>
                      <a:pPr marL="182880">
                        <a:lnSpc>
                          <a:spcPct val="115000"/>
                        </a:lnSpc>
                        <a:spcBef>
                          <a:spcPts val="50"/>
                        </a:spcBef>
                        <a:spcAft>
                          <a:spcPts val="50"/>
                        </a:spcAft>
                      </a:pPr>
                      <a:r>
                        <a:rPr lang="en-IN" sz="1600" b="1" dirty="0">
                          <a:latin typeface="Arial" pitchFamily="34" charset="0"/>
                          <a:ea typeface="Times New Roman"/>
                          <a:cs typeface="Arial" pitchFamily="34" charset="0"/>
                        </a:rPr>
                        <a:t>Absent</a:t>
                      </a:r>
                      <a:endParaRPr lang="en-US" sz="1600" dirty="0">
                        <a:latin typeface="Arial" pitchFamily="34" charset="0"/>
                        <a:ea typeface="Times New Roman"/>
                        <a:cs typeface="Arial" pitchFamily="34" charset="0"/>
                      </a:endParaRPr>
                    </a:p>
                    <a:p>
                      <a:pPr marL="182880">
                        <a:lnSpc>
                          <a:spcPct val="115000"/>
                        </a:lnSpc>
                        <a:spcBef>
                          <a:spcPts val="50"/>
                        </a:spcBef>
                        <a:spcAft>
                          <a:spcPts val="50"/>
                        </a:spcAft>
                      </a:pPr>
                      <a:r>
                        <a:rPr lang="en-IN" sz="1600" b="1" dirty="0">
                          <a:latin typeface="Arial" pitchFamily="34" charset="0"/>
                          <a:ea typeface="Times New Roman"/>
                          <a:cs typeface="Arial" pitchFamily="34" charset="0"/>
                        </a:rPr>
                        <a:t>Present</a:t>
                      </a:r>
                      <a:endParaRPr lang="en-US" sz="1600" dirty="0">
                        <a:latin typeface="Arial" pitchFamily="34" charset="0"/>
                        <a:ea typeface="Times New Roman"/>
                        <a:cs typeface="Arial" pitchFamily="34" charset="0"/>
                      </a:endParaRPr>
                    </a:p>
                  </a:txBody>
                  <a:tcPr marL="68580" marR="68580" marT="0" marB="0"/>
                </a:tc>
                <a:tc>
                  <a:txBody>
                    <a:bodyPr/>
                    <a:lstStyle/>
                    <a:p>
                      <a:pPr algn="ctr">
                        <a:lnSpc>
                          <a:spcPct val="115000"/>
                        </a:lnSpc>
                        <a:spcBef>
                          <a:spcPts val="50"/>
                        </a:spcBef>
                        <a:spcAft>
                          <a:spcPts val="50"/>
                        </a:spcAft>
                      </a:pPr>
                      <a:endParaRPr lang="en-US" sz="1600" dirty="0">
                        <a:latin typeface="Arial" pitchFamily="34" charset="0"/>
                        <a:ea typeface="Times New Roman"/>
                        <a:cs typeface="Arial" pitchFamily="34" charset="0"/>
                      </a:endParaRPr>
                    </a:p>
                    <a:p>
                      <a:pPr algn="ctr">
                        <a:lnSpc>
                          <a:spcPct val="115000"/>
                        </a:lnSpc>
                        <a:spcBef>
                          <a:spcPts val="50"/>
                        </a:spcBef>
                        <a:spcAft>
                          <a:spcPts val="50"/>
                        </a:spcAft>
                      </a:pPr>
                      <a:r>
                        <a:rPr lang="en-IN" sz="1600" b="1" dirty="0">
                          <a:latin typeface="Arial" pitchFamily="34" charset="0"/>
                          <a:ea typeface="Times New Roman"/>
                          <a:cs typeface="Arial" pitchFamily="34" charset="0"/>
                        </a:rPr>
                        <a:t>1</a:t>
                      </a:r>
                      <a:endParaRPr lang="en-US" sz="1600" dirty="0">
                        <a:latin typeface="Arial" pitchFamily="34" charset="0"/>
                        <a:ea typeface="Times New Roman"/>
                        <a:cs typeface="Arial" pitchFamily="34" charset="0"/>
                      </a:endParaRPr>
                    </a:p>
                    <a:p>
                      <a:pPr algn="ctr">
                        <a:lnSpc>
                          <a:spcPct val="115000"/>
                        </a:lnSpc>
                        <a:spcBef>
                          <a:spcPts val="50"/>
                        </a:spcBef>
                        <a:spcAft>
                          <a:spcPts val="50"/>
                        </a:spcAft>
                      </a:pPr>
                      <a:r>
                        <a:rPr lang="en-IN" sz="1600" b="1" dirty="0">
                          <a:latin typeface="Arial" pitchFamily="34" charset="0"/>
                          <a:ea typeface="Times New Roman"/>
                          <a:cs typeface="Arial" pitchFamily="34" charset="0"/>
                        </a:rPr>
                        <a:t>7.857(2.881-21.429)</a:t>
                      </a:r>
                      <a:endParaRPr lang="en-US" sz="1600" dirty="0">
                        <a:latin typeface="Arial" pitchFamily="34" charset="0"/>
                        <a:ea typeface="Times New Roman"/>
                        <a:cs typeface="Arial" pitchFamily="34" charset="0"/>
                      </a:endParaRPr>
                    </a:p>
                  </a:txBody>
                  <a:tcPr marL="68580" marR="68580" marT="0" marB="0"/>
                </a:tc>
                <a:tc>
                  <a:txBody>
                    <a:bodyPr/>
                    <a:lstStyle/>
                    <a:p>
                      <a:pPr algn="ctr">
                        <a:lnSpc>
                          <a:spcPct val="115000"/>
                        </a:lnSpc>
                        <a:spcBef>
                          <a:spcPts val="50"/>
                        </a:spcBef>
                        <a:spcAft>
                          <a:spcPts val="50"/>
                        </a:spcAft>
                      </a:pPr>
                      <a:endParaRPr lang="en-US" sz="1600" dirty="0">
                        <a:latin typeface="Arial" pitchFamily="34" charset="0"/>
                        <a:ea typeface="Times New Roman"/>
                        <a:cs typeface="Arial" pitchFamily="34" charset="0"/>
                      </a:endParaRPr>
                    </a:p>
                    <a:p>
                      <a:pPr algn="ctr">
                        <a:lnSpc>
                          <a:spcPct val="115000"/>
                        </a:lnSpc>
                        <a:spcBef>
                          <a:spcPts val="50"/>
                        </a:spcBef>
                        <a:spcAft>
                          <a:spcPts val="50"/>
                        </a:spcAft>
                      </a:pPr>
                      <a:r>
                        <a:rPr lang="en-IN" sz="1600" b="1" dirty="0">
                          <a:highlight>
                            <a:srgbClr val="FFFF00"/>
                          </a:highlight>
                          <a:latin typeface="Arial" pitchFamily="34" charset="0"/>
                          <a:ea typeface="Times New Roman"/>
                          <a:cs typeface="Arial" pitchFamily="34" charset="0"/>
                        </a:rPr>
                        <a:t>&lt;0.00</a:t>
                      </a:r>
                      <a:r>
                        <a:rPr lang="en-IN" sz="1600" b="1" dirty="0">
                          <a:latin typeface="Arial" pitchFamily="34" charset="0"/>
                          <a:ea typeface="Times New Roman"/>
                          <a:cs typeface="Arial" pitchFamily="34" charset="0"/>
                        </a:rPr>
                        <a:t>1</a:t>
                      </a:r>
                      <a:endParaRPr lang="en-US" sz="1600" dirty="0">
                        <a:latin typeface="Arial" pitchFamily="34" charset="0"/>
                        <a:ea typeface="Times New Roman"/>
                        <a:cs typeface="Arial" pitchFamily="34" charset="0"/>
                      </a:endParaRPr>
                    </a:p>
                  </a:txBody>
                  <a:tcPr marL="68580" marR="68580" marT="0" marB="0"/>
                </a:tc>
                <a:tc>
                  <a:txBody>
                    <a:bodyPr/>
                    <a:lstStyle/>
                    <a:p>
                      <a:pPr algn="ctr">
                        <a:lnSpc>
                          <a:spcPct val="115000"/>
                        </a:lnSpc>
                        <a:spcBef>
                          <a:spcPts val="50"/>
                        </a:spcBef>
                        <a:spcAft>
                          <a:spcPts val="50"/>
                        </a:spcAft>
                      </a:pPr>
                      <a:endParaRPr lang="en-US" sz="1600" dirty="0">
                        <a:latin typeface="Arial" pitchFamily="34" charset="0"/>
                        <a:ea typeface="Times New Roman"/>
                        <a:cs typeface="Arial" pitchFamily="34" charset="0"/>
                      </a:endParaRPr>
                    </a:p>
                    <a:p>
                      <a:pPr algn="ctr">
                        <a:lnSpc>
                          <a:spcPct val="115000"/>
                        </a:lnSpc>
                        <a:spcBef>
                          <a:spcPts val="50"/>
                        </a:spcBef>
                        <a:spcAft>
                          <a:spcPts val="50"/>
                        </a:spcAft>
                      </a:pPr>
                      <a:r>
                        <a:rPr lang="en-IN" sz="1600" b="1" dirty="0">
                          <a:latin typeface="Arial" pitchFamily="34" charset="0"/>
                          <a:ea typeface="Times New Roman"/>
                          <a:cs typeface="Arial" pitchFamily="34" charset="0"/>
                        </a:rPr>
                        <a:t>4.977</a:t>
                      </a:r>
                      <a:r>
                        <a:rPr lang="en-IN" sz="1600" b="1" baseline="0" dirty="0">
                          <a:latin typeface="Arial" pitchFamily="34" charset="0"/>
                          <a:ea typeface="Times New Roman"/>
                          <a:cs typeface="Arial" pitchFamily="34" charset="0"/>
                        </a:rPr>
                        <a:t> </a:t>
                      </a:r>
                      <a:r>
                        <a:rPr lang="en-IN" sz="1600" b="1" dirty="0">
                          <a:latin typeface="Arial" pitchFamily="34" charset="0"/>
                          <a:ea typeface="Times New Roman"/>
                          <a:cs typeface="Arial" pitchFamily="34" charset="0"/>
                        </a:rPr>
                        <a:t>(1.653-14.984)</a:t>
                      </a:r>
                      <a:endParaRPr lang="en-US" sz="1600" dirty="0">
                        <a:latin typeface="Arial" pitchFamily="34" charset="0"/>
                        <a:ea typeface="Times New Roman"/>
                        <a:cs typeface="Arial" pitchFamily="34" charset="0"/>
                      </a:endParaRPr>
                    </a:p>
                  </a:txBody>
                  <a:tcPr marL="68580" marR="68580" marT="0" marB="0"/>
                </a:tc>
                <a:tc>
                  <a:txBody>
                    <a:bodyPr/>
                    <a:lstStyle/>
                    <a:p>
                      <a:pPr algn="ctr">
                        <a:lnSpc>
                          <a:spcPct val="115000"/>
                        </a:lnSpc>
                        <a:spcBef>
                          <a:spcPts val="50"/>
                        </a:spcBef>
                        <a:spcAft>
                          <a:spcPts val="50"/>
                        </a:spcAft>
                      </a:pPr>
                      <a:endParaRPr lang="en-US" sz="1600" dirty="0">
                        <a:latin typeface="Arial" pitchFamily="34" charset="0"/>
                        <a:ea typeface="Times New Roman"/>
                        <a:cs typeface="Arial" pitchFamily="34" charset="0"/>
                      </a:endParaRPr>
                    </a:p>
                    <a:p>
                      <a:pPr algn="ctr">
                        <a:lnSpc>
                          <a:spcPct val="115000"/>
                        </a:lnSpc>
                        <a:spcBef>
                          <a:spcPts val="50"/>
                        </a:spcBef>
                        <a:spcAft>
                          <a:spcPts val="50"/>
                        </a:spcAft>
                      </a:pPr>
                      <a:r>
                        <a:rPr lang="en-IN" sz="1600" b="1" dirty="0">
                          <a:highlight>
                            <a:srgbClr val="FFFF00"/>
                          </a:highlight>
                          <a:latin typeface="Arial" pitchFamily="34" charset="0"/>
                          <a:ea typeface="Times New Roman"/>
                          <a:cs typeface="Arial" pitchFamily="34" charset="0"/>
                        </a:rPr>
                        <a:t>0.004</a:t>
                      </a:r>
                      <a:endParaRPr lang="en-US" sz="1600" dirty="0">
                        <a:latin typeface="Arial" pitchFamily="34" charset="0"/>
                        <a:ea typeface="Times New Roman"/>
                        <a:cs typeface="Arial" pitchFamily="34" charset="0"/>
                      </a:endParaRPr>
                    </a:p>
                  </a:txBody>
                  <a:tcPr marL="68580" marR="68580" marT="0" marB="0"/>
                </a:tc>
                <a:extLst>
                  <a:ext uri="{0D108BD9-81ED-4DB2-BD59-A6C34878D82A}">
                    <a16:rowId xmlns:a16="http://schemas.microsoft.com/office/drawing/2014/main" val="10002"/>
                  </a:ext>
                </a:extLst>
              </a:tr>
              <a:tr h="1164340">
                <a:tc>
                  <a:txBody>
                    <a:bodyPr/>
                    <a:lstStyle/>
                    <a:p>
                      <a:pPr>
                        <a:lnSpc>
                          <a:spcPct val="115000"/>
                        </a:lnSpc>
                        <a:spcBef>
                          <a:spcPts val="50"/>
                        </a:spcBef>
                        <a:spcAft>
                          <a:spcPts val="50"/>
                        </a:spcAft>
                      </a:pPr>
                      <a:r>
                        <a:rPr lang="en-IN" sz="1600" b="1" dirty="0">
                          <a:latin typeface="Arial" pitchFamily="34" charset="0"/>
                          <a:ea typeface="Times New Roman"/>
                          <a:cs typeface="Arial" pitchFamily="34" charset="0"/>
                        </a:rPr>
                        <a:t>No Sexual partner</a:t>
                      </a:r>
                      <a:endParaRPr lang="en-US" sz="1600" dirty="0">
                        <a:latin typeface="Arial" pitchFamily="34" charset="0"/>
                        <a:ea typeface="Times New Roman"/>
                        <a:cs typeface="Arial" pitchFamily="34" charset="0"/>
                      </a:endParaRPr>
                    </a:p>
                    <a:p>
                      <a:pPr marL="182880">
                        <a:lnSpc>
                          <a:spcPct val="115000"/>
                        </a:lnSpc>
                        <a:spcBef>
                          <a:spcPts val="50"/>
                        </a:spcBef>
                        <a:spcAft>
                          <a:spcPts val="50"/>
                        </a:spcAft>
                      </a:pPr>
                      <a:r>
                        <a:rPr lang="en-IN" sz="1600" b="1" dirty="0">
                          <a:latin typeface="Arial" pitchFamily="34" charset="0"/>
                          <a:ea typeface="Times New Roman"/>
                          <a:cs typeface="Arial" pitchFamily="34" charset="0"/>
                        </a:rPr>
                        <a:t>Single</a:t>
                      </a:r>
                      <a:endParaRPr lang="en-US" sz="1600" dirty="0">
                        <a:latin typeface="Arial" pitchFamily="34" charset="0"/>
                        <a:ea typeface="Times New Roman"/>
                        <a:cs typeface="Arial" pitchFamily="34" charset="0"/>
                      </a:endParaRPr>
                    </a:p>
                    <a:p>
                      <a:pPr marL="182880">
                        <a:lnSpc>
                          <a:spcPct val="115000"/>
                        </a:lnSpc>
                        <a:spcBef>
                          <a:spcPts val="50"/>
                        </a:spcBef>
                        <a:spcAft>
                          <a:spcPts val="50"/>
                        </a:spcAft>
                      </a:pPr>
                      <a:r>
                        <a:rPr lang="en-IN" sz="1600" b="1" baseline="0" dirty="0">
                          <a:latin typeface="Arial" pitchFamily="34" charset="0"/>
                          <a:ea typeface="Times New Roman"/>
                          <a:cs typeface="Arial" pitchFamily="34" charset="0"/>
                        </a:rPr>
                        <a:t> </a:t>
                      </a:r>
                      <a:r>
                        <a:rPr lang="en-IN" sz="1600" b="1" dirty="0">
                          <a:latin typeface="Arial" pitchFamily="34" charset="0"/>
                          <a:ea typeface="Times New Roman"/>
                          <a:cs typeface="Arial" pitchFamily="34" charset="0"/>
                        </a:rPr>
                        <a:t>&gt; one</a:t>
                      </a:r>
                      <a:endParaRPr lang="en-US" sz="1600" dirty="0">
                        <a:latin typeface="Arial" pitchFamily="34" charset="0"/>
                        <a:ea typeface="Times New Roman"/>
                        <a:cs typeface="Arial" pitchFamily="34" charset="0"/>
                      </a:endParaRPr>
                    </a:p>
                  </a:txBody>
                  <a:tcPr marL="68580" marR="68580" marT="0" marB="0"/>
                </a:tc>
                <a:tc>
                  <a:txBody>
                    <a:bodyPr/>
                    <a:lstStyle/>
                    <a:p>
                      <a:pPr algn="ctr">
                        <a:lnSpc>
                          <a:spcPct val="115000"/>
                        </a:lnSpc>
                        <a:spcBef>
                          <a:spcPts val="50"/>
                        </a:spcBef>
                        <a:spcAft>
                          <a:spcPts val="50"/>
                        </a:spcAft>
                      </a:pPr>
                      <a:endParaRPr lang="en-US" sz="1600">
                        <a:latin typeface="Arial" pitchFamily="34" charset="0"/>
                        <a:ea typeface="Times New Roman"/>
                        <a:cs typeface="Arial" pitchFamily="34" charset="0"/>
                      </a:endParaRPr>
                    </a:p>
                    <a:p>
                      <a:pPr algn="ctr">
                        <a:lnSpc>
                          <a:spcPct val="115000"/>
                        </a:lnSpc>
                        <a:spcBef>
                          <a:spcPts val="50"/>
                        </a:spcBef>
                        <a:spcAft>
                          <a:spcPts val="50"/>
                        </a:spcAft>
                      </a:pPr>
                      <a:r>
                        <a:rPr lang="en-IN" sz="1600" b="1">
                          <a:latin typeface="Arial" pitchFamily="34" charset="0"/>
                          <a:ea typeface="Times New Roman"/>
                          <a:cs typeface="Arial" pitchFamily="34" charset="0"/>
                        </a:rPr>
                        <a:t>1</a:t>
                      </a:r>
                      <a:endParaRPr lang="en-US" sz="1600">
                        <a:latin typeface="Arial" pitchFamily="34" charset="0"/>
                        <a:ea typeface="Times New Roman"/>
                        <a:cs typeface="Arial" pitchFamily="34" charset="0"/>
                      </a:endParaRPr>
                    </a:p>
                    <a:p>
                      <a:pPr>
                        <a:lnSpc>
                          <a:spcPct val="115000"/>
                        </a:lnSpc>
                        <a:spcBef>
                          <a:spcPts val="50"/>
                        </a:spcBef>
                        <a:spcAft>
                          <a:spcPts val="50"/>
                        </a:spcAft>
                      </a:pPr>
                      <a:r>
                        <a:rPr lang="en-IN" sz="1600" b="1">
                          <a:latin typeface="Arial" pitchFamily="34" charset="0"/>
                          <a:ea typeface="Times New Roman"/>
                          <a:cs typeface="Arial" pitchFamily="34" charset="0"/>
                        </a:rPr>
                        <a:t>0.921(0.363-2.340)</a:t>
                      </a:r>
                      <a:endParaRPr lang="en-US" sz="1600">
                        <a:latin typeface="Arial" pitchFamily="34" charset="0"/>
                        <a:ea typeface="Times New Roman"/>
                        <a:cs typeface="Arial" pitchFamily="34" charset="0"/>
                      </a:endParaRPr>
                    </a:p>
                  </a:txBody>
                  <a:tcPr marL="68580" marR="68580" marT="0" marB="0"/>
                </a:tc>
                <a:tc>
                  <a:txBody>
                    <a:bodyPr/>
                    <a:lstStyle/>
                    <a:p>
                      <a:pPr algn="ctr">
                        <a:lnSpc>
                          <a:spcPct val="115000"/>
                        </a:lnSpc>
                        <a:spcBef>
                          <a:spcPts val="50"/>
                        </a:spcBef>
                        <a:spcAft>
                          <a:spcPts val="50"/>
                        </a:spcAft>
                      </a:pPr>
                      <a:endParaRPr lang="en-US" sz="1600" dirty="0">
                        <a:latin typeface="Arial" pitchFamily="34" charset="0"/>
                        <a:ea typeface="Times New Roman"/>
                        <a:cs typeface="Arial" pitchFamily="34" charset="0"/>
                      </a:endParaRPr>
                    </a:p>
                    <a:p>
                      <a:pPr algn="ctr">
                        <a:lnSpc>
                          <a:spcPct val="115000"/>
                        </a:lnSpc>
                        <a:spcBef>
                          <a:spcPts val="50"/>
                        </a:spcBef>
                        <a:spcAft>
                          <a:spcPts val="50"/>
                        </a:spcAft>
                      </a:pPr>
                      <a:r>
                        <a:rPr lang="en-IN" sz="1600" b="1" dirty="0">
                          <a:latin typeface="Arial" pitchFamily="34" charset="0"/>
                          <a:ea typeface="Times New Roman"/>
                          <a:cs typeface="Arial" pitchFamily="34" charset="0"/>
                        </a:rPr>
                        <a:t>0.863</a:t>
                      </a:r>
                      <a:endParaRPr lang="en-US" sz="1600" dirty="0">
                        <a:latin typeface="Arial" pitchFamily="34" charset="0"/>
                        <a:ea typeface="Times New Roman"/>
                        <a:cs typeface="Arial" pitchFamily="34" charset="0"/>
                      </a:endParaRPr>
                    </a:p>
                  </a:txBody>
                  <a:tcPr marL="68580" marR="68580" marT="0" marB="0"/>
                </a:tc>
                <a:tc>
                  <a:txBody>
                    <a:bodyPr/>
                    <a:lstStyle/>
                    <a:p>
                      <a:pPr algn="ctr">
                        <a:lnSpc>
                          <a:spcPct val="115000"/>
                        </a:lnSpc>
                        <a:spcBef>
                          <a:spcPts val="50"/>
                        </a:spcBef>
                        <a:spcAft>
                          <a:spcPts val="50"/>
                        </a:spcAft>
                      </a:pPr>
                      <a:endParaRPr lang="en-US" sz="1600" dirty="0">
                        <a:latin typeface="Arial" pitchFamily="34" charset="0"/>
                        <a:ea typeface="Times New Roman"/>
                        <a:cs typeface="Arial" pitchFamily="34" charset="0"/>
                      </a:endParaRPr>
                    </a:p>
                  </a:txBody>
                  <a:tcPr marL="68580" marR="68580" marT="0" marB="0"/>
                </a:tc>
                <a:tc>
                  <a:txBody>
                    <a:bodyPr/>
                    <a:lstStyle/>
                    <a:p>
                      <a:pPr algn="ctr">
                        <a:lnSpc>
                          <a:spcPct val="115000"/>
                        </a:lnSpc>
                        <a:spcBef>
                          <a:spcPts val="50"/>
                        </a:spcBef>
                        <a:spcAft>
                          <a:spcPts val="50"/>
                        </a:spcAft>
                      </a:pPr>
                      <a:endParaRPr lang="en-US" sz="1600" dirty="0">
                        <a:latin typeface="Arial" pitchFamily="34" charset="0"/>
                        <a:ea typeface="Times New Roman"/>
                        <a:cs typeface="Arial" pitchFamily="34" charset="0"/>
                      </a:endParaRPr>
                    </a:p>
                  </a:txBody>
                  <a:tcPr marL="68580" marR="68580" marT="0" marB="0"/>
                </a:tc>
                <a:extLst>
                  <a:ext uri="{0D108BD9-81ED-4DB2-BD59-A6C34878D82A}">
                    <a16:rowId xmlns:a16="http://schemas.microsoft.com/office/drawing/2014/main" val="10003"/>
                  </a:ext>
                </a:extLst>
              </a:tr>
              <a:tr h="1516337">
                <a:tc>
                  <a:txBody>
                    <a:bodyPr/>
                    <a:lstStyle/>
                    <a:p>
                      <a:pPr>
                        <a:lnSpc>
                          <a:spcPct val="115000"/>
                        </a:lnSpc>
                        <a:spcBef>
                          <a:spcPts val="50"/>
                        </a:spcBef>
                        <a:spcAft>
                          <a:spcPts val="50"/>
                        </a:spcAft>
                      </a:pPr>
                      <a:endParaRPr lang="en-IN" sz="1600" b="1" dirty="0">
                        <a:latin typeface="Arial" pitchFamily="34" charset="0"/>
                        <a:ea typeface="Times New Roman"/>
                        <a:cs typeface="Arial" pitchFamily="34" charset="0"/>
                      </a:endParaRPr>
                    </a:p>
                    <a:p>
                      <a:pPr>
                        <a:lnSpc>
                          <a:spcPct val="115000"/>
                        </a:lnSpc>
                        <a:spcBef>
                          <a:spcPts val="50"/>
                        </a:spcBef>
                        <a:spcAft>
                          <a:spcPts val="50"/>
                        </a:spcAft>
                      </a:pPr>
                      <a:r>
                        <a:rPr lang="en-IN" sz="1600" b="1" dirty="0">
                          <a:latin typeface="Arial" pitchFamily="34" charset="0"/>
                          <a:ea typeface="Times New Roman"/>
                          <a:cs typeface="Arial" pitchFamily="34" charset="0"/>
                        </a:rPr>
                        <a:t>Age at first Intercourse</a:t>
                      </a:r>
                      <a:endParaRPr lang="en-US" sz="1600" dirty="0">
                        <a:latin typeface="Arial" pitchFamily="34" charset="0"/>
                        <a:ea typeface="Times New Roman"/>
                        <a:cs typeface="Arial" pitchFamily="34" charset="0"/>
                      </a:endParaRPr>
                    </a:p>
                    <a:p>
                      <a:pPr algn="ctr">
                        <a:lnSpc>
                          <a:spcPct val="115000"/>
                        </a:lnSpc>
                        <a:spcBef>
                          <a:spcPts val="50"/>
                        </a:spcBef>
                        <a:spcAft>
                          <a:spcPts val="50"/>
                        </a:spcAft>
                      </a:pPr>
                      <a:r>
                        <a:rPr lang="en-IN" sz="1600" b="1" dirty="0">
                          <a:latin typeface="Arial" pitchFamily="34" charset="0"/>
                          <a:ea typeface="Times New Roman"/>
                          <a:cs typeface="Arial" pitchFamily="34" charset="0"/>
                        </a:rPr>
                        <a:t>&gt;19(years)</a:t>
                      </a:r>
                      <a:endParaRPr lang="en-US" sz="1600" dirty="0">
                        <a:latin typeface="Arial" pitchFamily="34" charset="0"/>
                        <a:ea typeface="Times New Roman"/>
                        <a:cs typeface="Arial" pitchFamily="34" charset="0"/>
                      </a:endParaRPr>
                    </a:p>
                    <a:p>
                      <a:pPr algn="ctr">
                        <a:lnSpc>
                          <a:spcPct val="115000"/>
                        </a:lnSpc>
                        <a:spcBef>
                          <a:spcPts val="50"/>
                        </a:spcBef>
                        <a:spcAft>
                          <a:spcPts val="50"/>
                        </a:spcAft>
                      </a:pPr>
                      <a:r>
                        <a:rPr lang="en-IN" sz="1600" b="1" u="sng" dirty="0">
                          <a:latin typeface="Arial" pitchFamily="34" charset="0"/>
                          <a:ea typeface="Times New Roman"/>
                          <a:cs typeface="Arial" pitchFamily="34" charset="0"/>
                        </a:rPr>
                        <a:t>&lt;</a:t>
                      </a:r>
                      <a:r>
                        <a:rPr lang="en-IN" sz="1600" b="1" dirty="0">
                          <a:latin typeface="Arial" pitchFamily="34" charset="0"/>
                          <a:ea typeface="Times New Roman"/>
                          <a:cs typeface="Arial" pitchFamily="34" charset="0"/>
                        </a:rPr>
                        <a:t>19(years)</a:t>
                      </a:r>
                      <a:endParaRPr lang="en-US" sz="1600" dirty="0">
                        <a:latin typeface="Arial" pitchFamily="34" charset="0"/>
                        <a:ea typeface="Times New Roman"/>
                        <a:cs typeface="Arial" pitchFamily="34" charset="0"/>
                      </a:endParaRPr>
                    </a:p>
                  </a:txBody>
                  <a:tcPr marL="68580" marR="68580" marT="0" marB="0"/>
                </a:tc>
                <a:tc>
                  <a:txBody>
                    <a:bodyPr/>
                    <a:lstStyle/>
                    <a:p>
                      <a:pPr algn="ctr">
                        <a:lnSpc>
                          <a:spcPct val="115000"/>
                        </a:lnSpc>
                        <a:spcBef>
                          <a:spcPts val="50"/>
                        </a:spcBef>
                        <a:spcAft>
                          <a:spcPts val="50"/>
                        </a:spcAft>
                      </a:pPr>
                      <a:endParaRPr lang="en-US" sz="1600" dirty="0">
                        <a:latin typeface="Arial" pitchFamily="34" charset="0"/>
                        <a:ea typeface="Times New Roman"/>
                        <a:cs typeface="Arial" pitchFamily="34" charset="0"/>
                      </a:endParaRPr>
                    </a:p>
                    <a:p>
                      <a:pPr algn="ctr">
                        <a:lnSpc>
                          <a:spcPct val="115000"/>
                        </a:lnSpc>
                        <a:spcBef>
                          <a:spcPts val="50"/>
                        </a:spcBef>
                        <a:spcAft>
                          <a:spcPts val="50"/>
                        </a:spcAft>
                      </a:pPr>
                      <a:r>
                        <a:rPr lang="en-IN" sz="1600" b="1" dirty="0">
                          <a:latin typeface="Arial" pitchFamily="34" charset="0"/>
                          <a:ea typeface="Times New Roman"/>
                          <a:cs typeface="Arial" pitchFamily="34" charset="0"/>
                        </a:rPr>
                        <a:t>1</a:t>
                      </a:r>
                      <a:endParaRPr lang="en-US" sz="1600" dirty="0">
                        <a:latin typeface="Arial" pitchFamily="34" charset="0"/>
                        <a:ea typeface="Times New Roman"/>
                        <a:cs typeface="Arial" pitchFamily="34" charset="0"/>
                      </a:endParaRPr>
                    </a:p>
                    <a:p>
                      <a:pPr algn="ctr">
                        <a:lnSpc>
                          <a:spcPct val="115000"/>
                        </a:lnSpc>
                        <a:spcBef>
                          <a:spcPts val="50"/>
                        </a:spcBef>
                        <a:spcAft>
                          <a:spcPts val="50"/>
                        </a:spcAft>
                      </a:pPr>
                      <a:r>
                        <a:rPr lang="en-IN" sz="1600" b="1" dirty="0">
                          <a:latin typeface="Arial" pitchFamily="34" charset="0"/>
                          <a:ea typeface="Times New Roman"/>
                          <a:cs typeface="Arial" pitchFamily="34" charset="0"/>
                        </a:rPr>
                        <a:t>3.543(1.452-8.648)</a:t>
                      </a:r>
                      <a:endParaRPr lang="en-US" sz="1600" dirty="0">
                        <a:latin typeface="Arial" pitchFamily="34" charset="0"/>
                        <a:ea typeface="Times New Roman"/>
                        <a:cs typeface="Arial" pitchFamily="34" charset="0"/>
                      </a:endParaRPr>
                    </a:p>
                  </a:txBody>
                  <a:tcPr marL="68580" marR="68580" marT="0" marB="0"/>
                </a:tc>
                <a:tc>
                  <a:txBody>
                    <a:bodyPr/>
                    <a:lstStyle/>
                    <a:p>
                      <a:pPr algn="ctr">
                        <a:lnSpc>
                          <a:spcPct val="115000"/>
                        </a:lnSpc>
                        <a:spcBef>
                          <a:spcPts val="50"/>
                        </a:spcBef>
                        <a:spcAft>
                          <a:spcPts val="50"/>
                        </a:spcAft>
                      </a:pPr>
                      <a:endParaRPr lang="en-US" sz="1600">
                        <a:latin typeface="Arial" pitchFamily="34" charset="0"/>
                        <a:ea typeface="Times New Roman"/>
                        <a:cs typeface="Arial" pitchFamily="34" charset="0"/>
                      </a:endParaRPr>
                    </a:p>
                    <a:p>
                      <a:pPr algn="ctr">
                        <a:lnSpc>
                          <a:spcPct val="115000"/>
                        </a:lnSpc>
                        <a:spcBef>
                          <a:spcPts val="50"/>
                        </a:spcBef>
                        <a:spcAft>
                          <a:spcPts val="50"/>
                        </a:spcAft>
                      </a:pPr>
                      <a:r>
                        <a:rPr lang="en-IN" sz="1600" b="1">
                          <a:highlight>
                            <a:srgbClr val="FFFF00"/>
                          </a:highlight>
                          <a:latin typeface="Arial" pitchFamily="34" charset="0"/>
                          <a:ea typeface="Times New Roman"/>
                          <a:cs typeface="Arial" pitchFamily="34" charset="0"/>
                        </a:rPr>
                        <a:t>0.005</a:t>
                      </a:r>
                      <a:endParaRPr lang="en-US" sz="1600">
                        <a:latin typeface="Arial" pitchFamily="34" charset="0"/>
                        <a:ea typeface="Times New Roman"/>
                        <a:cs typeface="Arial" pitchFamily="34" charset="0"/>
                      </a:endParaRPr>
                    </a:p>
                  </a:txBody>
                  <a:tcPr marL="68580" marR="68580" marT="0" marB="0"/>
                </a:tc>
                <a:tc>
                  <a:txBody>
                    <a:bodyPr/>
                    <a:lstStyle/>
                    <a:p>
                      <a:pPr algn="ctr">
                        <a:lnSpc>
                          <a:spcPct val="115000"/>
                        </a:lnSpc>
                        <a:spcBef>
                          <a:spcPts val="50"/>
                        </a:spcBef>
                        <a:spcAft>
                          <a:spcPts val="50"/>
                        </a:spcAft>
                      </a:pPr>
                      <a:endParaRPr lang="en-US" sz="1600">
                        <a:latin typeface="Arial" pitchFamily="34" charset="0"/>
                        <a:ea typeface="Times New Roman"/>
                        <a:cs typeface="Arial" pitchFamily="34" charset="0"/>
                      </a:endParaRPr>
                    </a:p>
                    <a:p>
                      <a:pPr algn="ctr">
                        <a:lnSpc>
                          <a:spcPct val="115000"/>
                        </a:lnSpc>
                        <a:spcBef>
                          <a:spcPts val="50"/>
                        </a:spcBef>
                        <a:spcAft>
                          <a:spcPts val="50"/>
                        </a:spcAft>
                      </a:pPr>
                      <a:r>
                        <a:rPr lang="en-IN" sz="1600" b="1">
                          <a:latin typeface="Arial" pitchFamily="34" charset="0"/>
                          <a:ea typeface="Times New Roman"/>
                          <a:cs typeface="Arial" pitchFamily="34" charset="0"/>
                        </a:rPr>
                        <a:t>2.966(1.029-8.546)</a:t>
                      </a:r>
                      <a:endParaRPr lang="en-US" sz="1600">
                        <a:latin typeface="Arial" pitchFamily="34" charset="0"/>
                        <a:ea typeface="Times New Roman"/>
                        <a:cs typeface="Arial" pitchFamily="34" charset="0"/>
                      </a:endParaRPr>
                    </a:p>
                  </a:txBody>
                  <a:tcPr marL="68580" marR="68580" marT="0" marB="0"/>
                </a:tc>
                <a:tc>
                  <a:txBody>
                    <a:bodyPr/>
                    <a:lstStyle/>
                    <a:p>
                      <a:pPr algn="ctr">
                        <a:lnSpc>
                          <a:spcPct val="115000"/>
                        </a:lnSpc>
                        <a:spcBef>
                          <a:spcPts val="50"/>
                        </a:spcBef>
                        <a:spcAft>
                          <a:spcPts val="50"/>
                        </a:spcAft>
                      </a:pPr>
                      <a:endParaRPr lang="en-US" sz="1600" dirty="0">
                        <a:latin typeface="Arial" pitchFamily="34" charset="0"/>
                        <a:ea typeface="Times New Roman"/>
                        <a:cs typeface="Arial" pitchFamily="34" charset="0"/>
                      </a:endParaRPr>
                    </a:p>
                    <a:p>
                      <a:pPr algn="ctr">
                        <a:lnSpc>
                          <a:spcPct val="115000"/>
                        </a:lnSpc>
                        <a:spcBef>
                          <a:spcPts val="50"/>
                        </a:spcBef>
                        <a:spcAft>
                          <a:spcPts val="50"/>
                        </a:spcAft>
                      </a:pPr>
                      <a:r>
                        <a:rPr lang="en-IN" sz="1600" b="1" dirty="0">
                          <a:highlight>
                            <a:srgbClr val="FFFF00"/>
                          </a:highlight>
                          <a:latin typeface="Arial" pitchFamily="34" charset="0"/>
                          <a:ea typeface="Times New Roman"/>
                          <a:cs typeface="Arial" pitchFamily="34" charset="0"/>
                        </a:rPr>
                        <a:t>0.044</a:t>
                      </a:r>
                      <a:endParaRPr lang="en-US" sz="1600" dirty="0">
                        <a:latin typeface="Arial" pitchFamily="34" charset="0"/>
                        <a:ea typeface="Times New Roman"/>
                        <a:cs typeface="Arial" pitchFamily="34" charset="0"/>
                      </a:endParaRPr>
                    </a:p>
                  </a:txBody>
                  <a:tcPr marL="68580" marR="68580" marT="0" marB="0"/>
                </a:tc>
                <a:extLst>
                  <a:ext uri="{0D108BD9-81ED-4DB2-BD59-A6C34878D82A}">
                    <a16:rowId xmlns:a16="http://schemas.microsoft.com/office/drawing/2014/main" val="10004"/>
                  </a:ext>
                </a:extLst>
              </a:tr>
              <a:tr h="1421638">
                <a:tc>
                  <a:txBody>
                    <a:bodyPr/>
                    <a:lstStyle/>
                    <a:p>
                      <a:pPr>
                        <a:lnSpc>
                          <a:spcPct val="115000"/>
                        </a:lnSpc>
                        <a:spcBef>
                          <a:spcPts val="50"/>
                        </a:spcBef>
                        <a:spcAft>
                          <a:spcPts val="50"/>
                        </a:spcAft>
                      </a:pPr>
                      <a:endParaRPr lang="en-IN" sz="1600" b="1" dirty="0">
                        <a:latin typeface="Arial" pitchFamily="34" charset="0"/>
                        <a:ea typeface="Times New Roman"/>
                        <a:cs typeface="Arial" pitchFamily="34" charset="0"/>
                      </a:endParaRPr>
                    </a:p>
                    <a:p>
                      <a:pPr>
                        <a:lnSpc>
                          <a:spcPct val="115000"/>
                        </a:lnSpc>
                        <a:spcBef>
                          <a:spcPts val="50"/>
                        </a:spcBef>
                        <a:spcAft>
                          <a:spcPts val="50"/>
                        </a:spcAft>
                      </a:pPr>
                      <a:r>
                        <a:rPr lang="en-IN" sz="1600" b="1" dirty="0">
                          <a:latin typeface="Arial" pitchFamily="34" charset="0"/>
                          <a:ea typeface="Times New Roman"/>
                          <a:cs typeface="Arial" pitchFamily="34" charset="0"/>
                        </a:rPr>
                        <a:t>HPV PCR</a:t>
                      </a:r>
                      <a:endParaRPr lang="en-US" sz="1600" dirty="0">
                        <a:latin typeface="Arial" pitchFamily="34" charset="0"/>
                        <a:ea typeface="Times New Roman"/>
                        <a:cs typeface="Arial" pitchFamily="34" charset="0"/>
                      </a:endParaRPr>
                    </a:p>
                    <a:p>
                      <a:pPr marL="285750" indent="-57150">
                        <a:lnSpc>
                          <a:spcPct val="115000"/>
                        </a:lnSpc>
                        <a:spcBef>
                          <a:spcPts val="50"/>
                        </a:spcBef>
                        <a:spcAft>
                          <a:spcPts val="50"/>
                        </a:spcAft>
                      </a:pPr>
                      <a:r>
                        <a:rPr lang="en-IN" sz="1600" b="1" dirty="0">
                          <a:latin typeface="Arial" pitchFamily="34" charset="0"/>
                          <a:ea typeface="Times New Roman"/>
                          <a:cs typeface="Arial" pitchFamily="34" charset="0"/>
                        </a:rPr>
                        <a:t>Absent</a:t>
                      </a:r>
                      <a:endParaRPr lang="en-US" sz="1600" dirty="0">
                        <a:latin typeface="Arial" pitchFamily="34" charset="0"/>
                        <a:ea typeface="Times New Roman"/>
                        <a:cs typeface="Arial" pitchFamily="34" charset="0"/>
                      </a:endParaRPr>
                    </a:p>
                    <a:p>
                      <a:pPr marL="228600">
                        <a:lnSpc>
                          <a:spcPct val="115000"/>
                        </a:lnSpc>
                        <a:spcBef>
                          <a:spcPts val="50"/>
                        </a:spcBef>
                        <a:spcAft>
                          <a:spcPts val="50"/>
                        </a:spcAft>
                      </a:pPr>
                      <a:r>
                        <a:rPr lang="en-IN" sz="1600" b="1" dirty="0">
                          <a:latin typeface="Arial" pitchFamily="34" charset="0"/>
                          <a:ea typeface="Times New Roman"/>
                          <a:cs typeface="Arial" pitchFamily="34" charset="0"/>
                        </a:rPr>
                        <a:t>Present</a:t>
                      </a:r>
                      <a:endParaRPr lang="en-US" sz="1600" dirty="0">
                        <a:latin typeface="Arial" pitchFamily="34" charset="0"/>
                        <a:ea typeface="Times New Roman"/>
                        <a:cs typeface="Arial" pitchFamily="34" charset="0"/>
                      </a:endParaRPr>
                    </a:p>
                  </a:txBody>
                  <a:tcPr marL="68580" marR="68580" marT="0" marB="0"/>
                </a:tc>
                <a:tc>
                  <a:txBody>
                    <a:bodyPr/>
                    <a:lstStyle/>
                    <a:p>
                      <a:pPr algn="ctr">
                        <a:lnSpc>
                          <a:spcPct val="115000"/>
                        </a:lnSpc>
                        <a:spcBef>
                          <a:spcPts val="50"/>
                        </a:spcBef>
                        <a:spcAft>
                          <a:spcPts val="50"/>
                        </a:spcAft>
                      </a:pPr>
                      <a:endParaRPr lang="en-US" sz="1600" dirty="0">
                        <a:latin typeface="Arial" pitchFamily="34" charset="0"/>
                        <a:ea typeface="Times New Roman"/>
                        <a:cs typeface="Arial" pitchFamily="34" charset="0"/>
                      </a:endParaRPr>
                    </a:p>
                    <a:p>
                      <a:pPr algn="ctr">
                        <a:lnSpc>
                          <a:spcPct val="115000"/>
                        </a:lnSpc>
                        <a:spcBef>
                          <a:spcPts val="50"/>
                        </a:spcBef>
                        <a:spcAft>
                          <a:spcPts val="50"/>
                        </a:spcAft>
                      </a:pPr>
                      <a:r>
                        <a:rPr lang="en-IN" sz="1600" b="1" dirty="0">
                          <a:latin typeface="Arial" pitchFamily="34" charset="0"/>
                          <a:ea typeface="Times New Roman"/>
                          <a:cs typeface="Arial" pitchFamily="34" charset="0"/>
                        </a:rPr>
                        <a:t>1</a:t>
                      </a:r>
                      <a:endParaRPr lang="en-US" sz="1600" dirty="0">
                        <a:latin typeface="Arial" pitchFamily="34" charset="0"/>
                        <a:ea typeface="Times New Roman"/>
                        <a:cs typeface="Arial" pitchFamily="34" charset="0"/>
                      </a:endParaRPr>
                    </a:p>
                    <a:p>
                      <a:pPr algn="ctr">
                        <a:lnSpc>
                          <a:spcPct val="115000"/>
                        </a:lnSpc>
                        <a:spcBef>
                          <a:spcPts val="50"/>
                        </a:spcBef>
                        <a:spcAft>
                          <a:spcPts val="50"/>
                        </a:spcAft>
                      </a:pPr>
                      <a:r>
                        <a:rPr lang="en-IN" sz="1600" b="1" dirty="0">
                          <a:latin typeface="Arial" pitchFamily="34" charset="0"/>
                          <a:ea typeface="Times New Roman"/>
                          <a:cs typeface="Arial" pitchFamily="34" charset="0"/>
                        </a:rPr>
                        <a:t>3.545(1.363-9.220)</a:t>
                      </a:r>
                      <a:endParaRPr lang="en-US" sz="1600" dirty="0">
                        <a:latin typeface="Arial" pitchFamily="34" charset="0"/>
                        <a:ea typeface="Times New Roman"/>
                        <a:cs typeface="Arial" pitchFamily="34" charset="0"/>
                      </a:endParaRPr>
                    </a:p>
                  </a:txBody>
                  <a:tcPr marL="68580" marR="68580" marT="0" marB="0"/>
                </a:tc>
                <a:tc>
                  <a:txBody>
                    <a:bodyPr/>
                    <a:lstStyle/>
                    <a:p>
                      <a:pPr algn="ctr">
                        <a:lnSpc>
                          <a:spcPct val="115000"/>
                        </a:lnSpc>
                        <a:spcBef>
                          <a:spcPts val="50"/>
                        </a:spcBef>
                        <a:spcAft>
                          <a:spcPts val="50"/>
                        </a:spcAft>
                      </a:pPr>
                      <a:endParaRPr lang="en-US" sz="1600" dirty="0">
                        <a:latin typeface="Arial" pitchFamily="34" charset="0"/>
                        <a:ea typeface="Times New Roman"/>
                        <a:cs typeface="Arial" pitchFamily="34" charset="0"/>
                      </a:endParaRPr>
                    </a:p>
                    <a:p>
                      <a:pPr algn="ctr">
                        <a:lnSpc>
                          <a:spcPct val="115000"/>
                        </a:lnSpc>
                        <a:spcBef>
                          <a:spcPts val="50"/>
                        </a:spcBef>
                        <a:spcAft>
                          <a:spcPts val="50"/>
                        </a:spcAft>
                      </a:pPr>
                      <a:r>
                        <a:rPr lang="en-US" sz="1600" b="1" dirty="0">
                          <a:latin typeface="Arial" pitchFamily="34" charset="0"/>
                          <a:ea typeface="Times New Roman"/>
                          <a:cs typeface="Arial" pitchFamily="34" charset="0"/>
                        </a:rPr>
                        <a:t>0.009</a:t>
                      </a:r>
                    </a:p>
                  </a:txBody>
                  <a:tcPr marL="68580" marR="68580" marT="0" marB="0"/>
                </a:tc>
                <a:tc>
                  <a:txBody>
                    <a:bodyPr/>
                    <a:lstStyle/>
                    <a:p>
                      <a:pPr algn="ctr">
                        <a:lnSpc>
                          <a:spcPct val="115000"/>
                        </a:lnSpc>
                        <a:spcBef>
                          <a:spcPts val="50"/>
                        </a:spcBef>
                        <a:spcAft>
                          <a:spcPts val="50"/>
                        </a:spcAft>
                      </a:pPr>
                      <a:endParaRPr lang="en-US" sz="1600" dirty="0">
                        <a:latin typeface="Arial" pitchFamily="34" charset="0"/>
                        <a:ea typeface="Times New Roman"/>
                        <a:cs typeface="Arial" pitchFamily="34" charset="0"/>
                      </a:endParaRPr>
                    </a:p>
                    <a:p>
                      <a:pPr algn="ctr">
                        <a:lnSpc>
                          <a:spcPct val="115000"/>
                        </a:lnSpc>
                        <a:spcBef>
                          <a:spcPts val="50"/>
                        </a:spcBef>
                        <a:spcAft>
                          <a:spcPts val="50"/>
                        </a:spcAft>
                      </a:pPr>
                      <a:r>
                        <a:rPr lang="en-IN" sz="1600" b="1" dirty="0">
                          <a:latin typeface="Arial" pitchFamily="34" charset="0"/>
                          <a:ea typeface="Times New Roman"/>
                          <a:cs typeface="Arial" pitchFamily="34" charset="0"/>
                        </a:rPr>
                        <a:t>2.503(0.650-9.636)</a:t>
                      </a:r>
                      <a:endParaRPr lang="en-US" sz="1600" dirty="0">
                        <a:latin typeface="Arial" pitchFamily="34" charset="0"/>
                        <a:ea typeface="Times New Roman"/>
                        <a:cs typeface="Arial" pitchFamily="34" charset="0"/>
                      </a:endParaRPr>
                    </a:p>
                  </a:txBody>
                  <a:tcPr marL="68580" marR="68580" marT="0" marB="0"/>
                </a:tc>
                <a:tc>
                  <a:txBody>
                    <a:bodyPr/>
                    <a:lstStyle/>
                    <a:p>
                      <a:pPr algn="ctr">
                        <a:lnSpc>
                          <a:spcPct val="115000"/>
                        </a:lnSpc>
                        <a:spcBef>
                          <a:spcPts val="50"/>
                        </a:spcBef>
                        <a:spcAft>
                          <a:spcPts val="50"/>
                        </a:spcAft>
                      </a:pPr>
                      <a:endParaRPr lang="en-US" sz="1600" dirty="0">
                        <a:latin typeface="Arial" pitchFamily="34" charset="0"/>
                        <a:ea typeface="Times New Roman"/>
                        <a:cs typeface="Arial" pitchFamily="34" charset="0"/>
                      </a:endParaRPr>
                    </a:p>
                    <a:p>
                      <a:pPr algn="ctr">
                        <a:lnSpc>
                          <a:spcPct val="115000"/>
                        </a:lnSpc>
                        <a:spcBef>
                          <a:spcPts val="50"/>
                        </a:spcBef>
                        <a:spcAft>
                          <a:spcPts val="50"/>
                        </a:spcAft>
                      </a:pPr>
                      <a:r>
                        <a:rPr lang="en-IN" sz="1600" b="1" dirty="0">
                          <a:latin typeface="Arial" pitchFamily="34" charset="0"/>
                          <a:ea typeface="Times New Roman"/>
                          <a:cs typeface="Arial" pitchFamily="34" charset="0"/>
                        </a:rPr>
                        <a:t>0.182  </a:t>
                      </a:r>
                      <a:endParaRPr lang="en-US" sz="1600" dirty="0">
                        <a:latin typeface="Arial" pitchFamily="34" charset="0"/>
                        <a:ea typeface="Times New Roman"/>
                        <a:cs typeface="Arial" pitchFamily="34" charset="0"/>
                      </a:endParaRPr>
                    </a:p>
                  </a:txBody>
                  <a:tcPr marL="68580" marR="68580" marT="0" marB="0"/>
                </a:tc>
                <a:extLst>
                  <a:ext uri="{0D108BD9-81ED-4DB2-BD59-A6C34878D82A}">
                    <a16:rowId xmlns:a16="http://schemas.microsoft.com/office/drawing/2014/main" val="10005"/>
                  </a:ext>
                </a:extLst>
              </a:tr>
              <a:tr h="1101529">
                <a:tc>
                  <a:txBody>
                    <a:bodyPr/>
                    <a:lstStyle/>
                    <a:p>
                      <a:pPr>
                        <a:lnSpc>
                          <a:spcPct val="115000"/>
                        </a:lnSpc>
                        <a:spcBef>
                          <a:spcPts val="50"/>
                        </a:spcBef>
                        <a:spcAft>
                          <a:spcPts val="50"/>
                        </a:spcAft>
                      </a:pPr>
                      <a:r>
                        <a:rPr lang="en-IN" sz="1600" b="1" dirty="0">
                          <a:latin typeface="Arial" pitchFamily="34" charset="0"/>
                          <a:ea typeface="Times New Roman"/>
                          <a:cs typeface="Arial" pitchFamily="34" charset="0"/>
                        </a:rPr>
                        <a:t>CD4 count</a:t>
                      </a:r>
                      <a:endParaRPr lang="en-US" sz="1600" dirty="0">
                        <a:latin typeface="Arial" pitchFamily="34" charset="0"/>
                        <a:ea typeface="Times New Roman"/>
                        <a:cs typeface="Arial" pitchFamily="34" charset="0"/>
                      </a:endParaRPr>
                    </a:p>
                    <a:p>
                      <a:pPr marL="182880">
                        <a:lnSpc>
                          <a:spcPct val="115000"/>
                        </a:lnSpc>
                        <a:spcBef>
                          <a:spcPts val="50"/>
                        </a:spcBef>
                        <a:spcAft>
                          <a:spcPts val="50"/>
                        </a:spcAft>
                      </a:pPr>
                      <a:r>
                        <a:rPr lang="en-IN" sz="1600" b="1" dirty="0">
                          <a:latin typeface="Arial" pitchFamily="34" charset="0"/>
                          <a:ea typeface="Times New Roman"/>
                          <a:cs typeface="Arial" pitchFamily="34" charset="0"/>
                        </a:rPr>
                        <a:t>&gt;350/µl</a:t>
                      </a:r>
                      <a:endParaRPr lang="en-US" sz="1600" dirty="0">
                        <a:latin typeface="Arial" pitchFamily="34" charset="0"/>
                        <a:ea typeface="Times New Roman"/>
                        <a:cs typeface="Arial" pitchFamily="34" charset="0"/>
                      </a:endParaRPr>
                    </a:p>
                    <a:p>
                      <a:pPr marL="182880">
                        <a:lnSpc>
                          <a:spcPct val="115000"/>
                        </a:lnSpc>
                        <a:spcBef>
                          <a:spcPts val="50"/>
                        </a:spcBef>
                        <a:spcAft>
                          <a:spcPts val="50"/>
                        </a:spcAft>
                      </a:pPr>
                      <a:r>
                        <a:rPr lang="en-IN" sz="1600" b="1" u="sng" dirty="0">
                          <a:latin typeface="Arial" pitchFamily="34" charset="0"/>
                          <a:ea typeface="Times New Roman"/>
                          <a:cs typeface="Arial" pitchFamily="34" charset="0"/>
                        </a:rPr>
                        <a:t>&lt;</a:t>
                      </a:r>
                      <a:r>
                        <a:rPr lang="en-IN" sz="1600" b="1" dirty="0">
                          <a:latin typeface="Arial" pitchFamily="34" charset="0"/>
                          <a:ea typeface="Times New Roman"/>
                          <a:cs typeface="Arial" pitchFamily="34" charset="0"/>
                        </a:rPr>
                        <a:t>350/µl</a:t>
                      </a:r>
                      <a:endParaRPr lang="en-US" sz="1600" dirty="0">
                        <a:latin typeface="Arial" pitchFamily="34" charset="0"/>
                        <a:ea typeface="Times New Roman"/>
                        <a:cs typeface="Arial" pitchFamily="34" charset="0"/>
                      </a:endParaRPr>
                    </a:p>
                  </a:txBody>
                  <a:tcPr marL="68580" marR="68580" marT="0" marB="0"/>
                </a:tc>
                <a:tc>
                  <a:txBody>
                    <a:bodyPr/>
                    <a:lstStyle/>
                    <a:p>
                      <a:pPr algn="ctr">
                        <a:lnSpc>
                          <a:spcPct val="115000"/>
                        </a:lnSpc>
                        <a:spcBef>
                          <a:spcPts val="50"/>
                        </a:spcBef>
                        <a:spcAft>
                          <a:spcPts val="50"/>
                        </a:spcAft>
                      </a:pPr>
                      <a:endParaRPr lang="en-US" sz="1600">
                        <a:latin typeface="Arial" pitchFamily="34" charset="0"/>
                        <a:ea typeface="Times New Roman"/>
                        <a:cs typeface="Arial" pitchFamily="34" charset="0"/>
                      </a:endParaRPr>
                    </a:p>
                    <a:p>
                      <a:pPr algn="ctr">
                        <a:lnSpc>
                          <a:spcPct val="115000"/>
                        </a:lnSpc>
                        <a:spcBef>
                          <a:spcPts val="50"/>
                        </a:spcBef>
                        <a:spcAft>
                          <a:spcPts val="50"/>
                        </a:spcAft>
                      </a:pPr>
                      <a:r>
                        <a:rPr lang="en-IN" sz="1600" b="1">
                          <a:latin typeface="Arial" pitchFamily="34" charset="0"/>
                          <a:ea typeface="Times New Roman"/>
                          <a:cs typeface="Arial" pitchFamily="34" charset="0"/>
                        </a:rPr>
                        <a:t>1</a:t>
                      </a:r>
                      <a:endParaRPr lang="en-US" sz="1600">
                        <a:latin typeface="Arial" pitchFamily="34" charset="0"/>
                        <a:ea typeface="Times New Roman"/>
                        <a:cs typeface="Arial" pitchFamily="34" charset="0"/>
                      </a:endParaRPr>
                    </a:p>
                    <a:p>
                      <a:pPr algn="ctr">
                        <a:lnSpc>
                          <a:spcPct val="115000"/>
                        </a:lnSpc>
                        <a:spcBef>
                          <a:spcPts val="50"/>
                        </a:spcBef>
                        <a:spcAft>
                          <a:spcPts val="50"/>
                        </a:spcAft>
                      </a:pPr>
                      <a:r>
                        <a:rPr lang="en-IN" sz="1600" b="1">
                          <a:latin typeface="Arial" pitchFamily="34" charset="0"/>
                          <a:ea typeface="Times New Roman"/>
                          <a:cs typeface="Arial" pitchFamily="34" charset="0"/>
                        </a:rPr>
                        <a:t>1.360(0.539-3.433)</a:t>
                      </a:r>
                      <a:endParaRPr lang="en-US" sz="1600">
                        <a:latin typeface="Arial" pitchFamily="34" charset="0"/>
                        <a:ea typeface="Times New Roman"/>
                        <a:cs typeface="Arial" pitchFamily="34" charset="0"/>
                      </a:endParaRPr>
                    </a:p>
                  </a:txBody>
                  <a:tcPr marL="68580" marR="68580" marT="0" marB="0"/>
                </a:tc>
                <a:tc>
                  <a:txBody>
                    <a:bodyPr/>
                    <a:lstStyle/>
                    <a:p>
                      <a:pPr>
                        <a:lnSpc>
                          <a:spcPct val="115000"/>
                        </a:lnSpc>
                        <a:spcBef>
                          <a:spcPts val="50"/>
                        </a:spcBef>
                        <a:spcAft>
                          <a:spcPts val="50"/>
                        </a:spcAft>
                      </a:pPr>
                      <a:endParaRPr lang="en-US" sz="1600">
                        <a:latin typeface="Arial" pitchFamily="34" charset="0"/>
                        <a:ea typeface="Times New Roman"/>
                        <a:cs typeface="Arial" pitchFamily="34" charset="0"/>
                      </a:endParaRPr>
                    </a:p>
                    <a:p>
                      <a:pPr algn="ctr">
                        <a:lnSpc>
                          <a:spcPct val="115000"/>
                        </a:lnSpc>
                        <a:spcBef>
                          <a:spcPts val="50"/>
                        </a:spcBef>
                        <a:spcAft>
                          <a:spcPts val="50"/>
                        </a:spcAft>
                      </a:pPr>
                      <a:r>
                        <a:rPr lang="en-IN" sz="1600" b="1">
                          <a:latin typeface="Arial" pitchFamily="34" charset="0"/>
                          <a:ea typeface="Times New Roman"/>
                          <a:cs typeface="Arial" pitchFamily="34" charset="0"/>
                        </a:rPr>
                        <a:t>0.515</a:t>
                      </a:r>
                      <a:endParaRPr lang="en-US" sz="1600">
                        <a:latin typeface="Arial" pitchFamily="34" charset="0"/>
                        <a:ea typeface="Times New Roman"/>
                        <a:cs typeface="Arial" pitchFamily="34" charset="0"/>
                      </a:endParaRPr>
                    </a:p>
                  </a:txBody>
                  <a:tcPr marL="68580" marR="68580" marT="0" marB="0"/>
                </a:tc>
                <a:tc>
                  <a:txBody>
                    <a:bodyPr/>
                    <a:lstStyle/>
                    <a:p>
                      <a:pPr algn="ctr">
                        <a:lnSpc>
                          <a:spcPct val="115000"/>
                        </a:lnSpc>
                        <a:spcBef>
                          <a:spcPts val="50"/>
                        </a:spcBef>
                        <a:spcAft>
                          <a:spcPts val="50"/>
                        </a:spcAft>
                      </a:pPr>
                      <a:endParaRPr lang="en-US" sz="1600">
                        <a:latin typeface="Arial" pitchFamily="34" charset="0"/>
                        <a:ea typeface="Times New Roman"/>
                        <a:cs typeface="Arial" pitchFamily="34" charset="0"/>
                      </a:endParaRPr>
                    </a:p>
                  </a:txBody>
                  <a:tcPr marL="68580" marR="68580" marT="0" marB="0"/>
                </a:tc>
                <a:tc>
                  <a:txBody>
                    <a:bodyPr/>
                    <a:lstStyle/>
                    <a:p>
                      <a:pPr algn="ctr">
                        <a:lnSpc>
                          <a:spcPct val="115000"/>
                        </a:lnSpc>
                        <a:spcBef>
                          <a:spcPts val="50"/>
                        </a:spcBef>
                        <a:spcAft>
                          <a:spcPts val="50"/>
                        </a:spcAft>
                      </a:pPr>
                      <a:endParaRPr lang="en-US" sz="1600" dirty="0">
                        <a:latin typeface="Arial" pitchFamily="34" charset="0"/>
                        <a:ea typeface="Times New Roman"/>
                        <a:cs typeface="Arial" pitchFamily="34" charset="0"/>
                      </a:endParaRPr>
                    </a:p>
                  </a:txBody>
                  <a:tcPr marL="68580" marR="68580" marT="0" marB="0"/>
                </a:tc>
                <a:extLst>
                  <a:ext uri="{0D108BD9-81ED-4DB2-BD59-A6C34878D82A}">
                    <a16:rowId xmlns:a16="http://schemas.microsoft.com/office/drawing/2014/main" val="10006"/>
                  </a:ext>
                </a:extLst>
              </a:tr>
              <a:tr h="1102973">
                <a:tc>
                  <a:txBody>
                    <a:bodyPr/>
                    <a:lstStyle/>
                    <a:p>
                      <a:pPr>
                        <a:lnSpc>
                          <a:spcPct val="115000"/>
                        </a:lnSpc>
                        <a:spcBef>
                          <a:spcPts val="50"/>
                        </a:spcBef>
                        <a:spcAft>
                          <a:spcPts val="50"/>
                        </a:spcAft>
                      </a:pPr>
                      <a:r>
                        <a:rPr lang="en-IN" sz="1600" b="1" dirty="0">
                          <a:latin typeface="Arial" pitchFamily="34" charset="0"/>
                          <a:ea typeface="Times New Roman"/>
                          <a:cs typeface="Arial" pitchFamily="34" charset="0"/>
                        </a:rPr>
                        <a:t>Smoking</a:t>
                      </a:r>
                      <a:endParaRPr lang="en-US" sz="1600" dirty="0">
                        <a:latin typeface="Arial" pitchFamily="34" charset="0"/>
                        <a:ea typeface="Times New Roman"/>
                        <a:cs typeface="Arial" pitchFamily="34" charset="0"/>
                      </a:endParaRPr>
                    </a:p>
                    <a:p>
                      <a:pPr marL="182880">
                        <a:lnSpc>
                          <a:spcPct val="115000"/>
                        </a:lnSpc>
                        <a:spcBef>
                          <a:spcPts val="50"/>
                        </a:spcBef>
                        <a:spcAft>
                          <a:spcPts val="50"/>
                        </a:spcAft>
                      </a:pPr>
                      <a:r>
                        <a:rPr lang="en-IN" sz="1600" b="1" dirty="0">
                          <a:latin typeface="Arial" pitchFamily="34" charset="0"/>
                          <a:ea typeface="Times New Roman"/>
                          <a:cs typeface="Arial" pitchFamily="34" charset="0"/>
                        </a:rPr>
                        <a:t>Non smoker</a:t>
                      </a:r>
                      <a:endParaRPr lang="en-US" sz="1600" dirty="0">
                        <a:latin typeface="Arial" pitchFamily="34" charset="0"/>
                        <a:ea typeface="Times New Roman"/>
                        <a:cs typeface="Arial" pitchFamily="34" charset="0"/>
                      </a:endParaRPr>
                    </a:p>
                    <a:p>
                      <a:pPr marL="182880">
                        <a:lnSpc>
                          <a:spcPct val="115000"/>
                        </a:lnSpc>
                        <a:spcBef>
                          <a:spcPts val="50"/>
                        </a:spcBef>
                        <a:spcAft>
                          <a:spcPts val="50"/>
                        </a:spcAft>
                      </a:pPr>
                      <a:r>
                        <a:rPr lang="en-IN" sz="1600" b="1" dirty="0">
                          <a:latin typeface="Arial" pitchFamily="34" charset="0"/>
                          <a:ea typeface="Times New Roman"/>
                          <a:cs typeface="Arial" pitchFamily="34" charset="0"/>
                        </a:rPr>
                        <a:t>Smoker</a:t>
                      </a:r>
                      <a:endParaRPr lang="en-US" sz="1600" dirty="0">
                        <a:latin typeface="Arial" pitchFamily="34" charset="0"/>
                        <a:ea typeface="Times New Roman"/>
                        <a:cs typeface="Arial" pitchFamily="34" charset="0"/>
                      </a:endParaRPr>
                    </a:p>
                  </a:txBody>
                  <a:tcPr marL="68580" marR="68580" marT="0" marB="0"/>
                </a:tc>
                <a:tc>
                  <a:txBody>
                    <a:bodyPr/>
                    <a:lstStyle/>
                    <a:p>
                      <a:pPr algn="ctr">
                        <a:lnSpc>
                          <a:spcPct val="115000"/>
                        </a:lnSpc>
                        <a:spcBef>
                          <a:spcPts val="50"/>
                        </a:spcBef>
                        <a:spcAft>
                          <a:spcPts val="50"/>
                        </a:spcAft>
                      </a:pPr>
                      <a:endParaRPr lang="en-US" sz="1600" dirty="0">
                        <a:latin typeface="Arial" pitchFamily="34" charset="0"/>
                        <a:ea typeface="Times New Roman"/>
                        <a:cs typeface="Arial" pitchFamily="34" charset="0"/>
                      </a:endParaRPr>
                    </a:p>
                    <a:p>
                      <a:pPr algn="ctr">
                        <a:lnSpc>
                          <a:spcPct val="115000"/>
                        </a:lnSpc>
                        <a:spcBef>
                          <a:spcPts val="50"/>
                        </a:spcBef>
                        <a:spcAft>
                          <a:spcPts val="50"/>
                        </a:spcAft>
                      </a:pPr>
                      <a:r>
                        <a:rPr lang="en-IN" sz="1600" b="1" dirty="0">
                          <a:latin typeface="Arial" pitchFamily="34" charset="0"/>
                          <a:ea typeface="Times New Roman"/>
                          <a:cs typeface="Arial" pitchFamily="34" charset="0"/>
                        </a:rPr>
                        <a:t>1</a:t>
                      </a:r>
                      <a:endParaRPr lang="en-US" sz="1600" dirty="0">
                        <a:latin typeface="Arial" pitchFamily="34" charset="0"/>
                        <a:ea typeface="Times New Roman"/>
                        <a:cs typeface="Arial" pitchFamily="34" charset="0"/>
                      </a:endParaRPr>
                    </a:p>
                    <a:p>
                      <a:pPr algn="ctr">
                        <a:lnSpc>
                          <a:spcPct val="115000"/>
                        </a:lnSpc>
                        <a:spcBef>
                          <a:spcPts val="50"/>
                        </a:spcBef>
                        <a:spcAft>
                          <a:spcPts val="50"/>
                        </a:spcAft>
                      </a:pPr>
                      <a:r>
                        <a:rPr lang="en-IN" sz="1600" b="1" dirty="0">
                          <a:latin typeface="Arial" pitchFamily="34" charset="0"/>
                          <a:ea typeface="Times New Roman"/>
                          <a:cs typeface="Arial" pitchFamily="34" charset="0"/>
                        </a:rPr>
                        <a:t>2.436 (1.001-5.926)</a:t>
                      </a:r>
                      <a:endParaRPr lang="en-US" sz="1600" dirty="0">
                        <a:latin typeface="Arial" pitchFamily="34" charset="0"/>
                        <a:ea typeface="Times New Roman"/>
                        <a:cs typeface="Arial" pitchFamily="34" charset="0"/>
                      </a:endParaRPr>
                    </a:p>
                  </a:txBody>
                  <a:tcPr marL="68580" marR="68580" marT="0" marB="0"/>
                </a:tc>
                <a:tc>
                  <a:txBody>
                    <a:bodyPr/>
                    <a:lstStyle/>
                    <a:p>
                      <a:pPr algn="ctr">
                        <a:lnSpc>
                          <a:spcPct val="115000"/>
                        </a:lnSpc>
                        <a:spcBef>
                          <a:spcPts val="50"/>
                        </a:spcBef>
                        <a:spcAft>
                          <a:spcPts val="50"/>
                        </a:spcAft>
                      </a:pPr>
                      <a:endParaRPr lang="en-US" sz="1600" dirty="0">
                        <a:latin typeface="Arial" pitchFamily="34" charset="0"/>
                        <a:ea typeface="Times New Roman"/>
                        <a:cs typeface="Arial" pitchFamily="34" charset="0"/>
                      </a:endParaRPr>
                    </a:p>
                    <a:p>
                      <a:pPr algn="ctr">
                        <a:lnSpc>
                          <a:spcPct val="115000"/>
                        </a:lnSpc>
                        <a:spcBef>
                          <a:spcPts val="50"/>
                        </a:spcBef>
                        <a:spcAft>
                          <a:spcPts val="50"/>
                        </a:spcAft>
                      </a:pPr>
                      <a:r>
                        <a:rPr lang="en-US" sz="1600" b="1" dirty="0">
                          <a:latin typeface="Arial" pitchFamily="34" charset="0"/>
                          <a:ea typeface="Times New Roman"/>
                          <a:cs typeface="Arial" pitchFamily="34" charset="0"/>
                        </a:rPr>
                        <a:t>0.050</a:t>
                      </a:r>
                    </a:p>
                  </a:txBody>
                  <a:tcPr marL="68580" marR="68580" marT="0" marB="0"/>
                </a:tc>
                <a:tc>
                  <a:txBody>
                    <a:bodyPr/>
                    <a:lstStyle/>
                    <a:p>
                      <a:pPr algn="ctr">
                        <a:lnSpc>
                          <a:spcPct val="115000"/>
                        </a:lnSpc>
                        <a:spcBef>
                          <a:spcPts val="50"/>
                        </a:spcBef>
                        <a:spcAft>
                          <a:spcPts val="50"/>
                        </a:spcAft>
                      </a:pPr>
                      <a:endParaRPr lang="en-US" sz="1600" b="0" dirty="0">
                        <a:latin typeface="Arial" pitchFamily="34" charset="0"/>
                        <a:ea typeface="Times New Roman"/>
                        <a:cs typeface="Arial" pitchFamily="34" charset="0"/>
                      </a:endParaRPr>
                    </a:p>
                    <a:p>
                      <a:pPr algn="ctr">
                        <a:lnSpc>
                          <a:spcPct val="115000"/>
                        </a:lnSpc>
                        <a:spcBef>
                          <a:spcPts val="50"/>
                        </a:spcBef>
                        <a:spcAft>
                          <a:spcPts val="50"/>
                        </a:spcAft>
                      </a:pPr>
                      <a:r>
                        <a:rPr lang="en-IN" sz="1600" b="1" dirty="0">
                          <a:latin typeface="Arial" pitchFamily="34" charset="0"/>
                          <a:ea typeface="Times New Roman"/>
                          <a:cs typeface="Arial" pitchFamily="34" charset="0"/>
                        </a:rPr>
                        <a:t>2.189 (0.768-6.239)</a:t>
                      </a:r>
                      <a:endParaRPr lang="en-US" sz="1600" dirty="0">
                        <a:latin typeface="Arial" pitchFamily="34" charset="0"/>
                        <a:ea typeface="Times New Roman"/>
                        <a:cs typeface="Arial" pitchFamily="34" charset="0"/>
                      </a:endParaRPr>
                    </a:p>
                  </a:txBody>
                  <a:tcPr marL="68580" marR="68580" marT="0" marB="0"/>
                </a:tc>
                <a:tc>
                  <a:txBody>
                    <a:bodyPr/>
                    <a:lstStyle/>
                    <a:p>
                      <a:pPr algn="ctr">
                        <a:lnSpc>
                          <a:spcPct val="115000"/>
                        </a:lnSpc>
                        <a:spcBef>
                          <a:spcPts val="50"/>
                        </a:spcBef>
                        <a:spcAft>
                          <a:spcPts val="50"/>
                        </a:spcAft>
                      </a:pPr>
                      <a:endParaRPr lang="en-US" sz="1600" dirty="0">
                        <a:latin typeface="Arial" pitchFamily="34" charset="0"/>
                        <a:ea typeface="Times New Roman"/>
                        <a:cs typeface="Arial" pitchFamily="34" charset="0"/>
                      </a:endParaRPr>
                    </a:p>
                    <a:p>
                      <a:pPr algn="ctr">
                        <a:lnSpc>
                          <a:spcPct val="115000"/>
                        </a:lnSpc>
                        <a:spcBef>
                          <a:spcPts val="50"/>
                        </a:spcBef>
                        <a:spcAft>
                          <a:spcPts val="50"/>
                        </a:spcAft>
                      </a:pPr>
                      <a:r>
                        <a:rPr lang="en-IN" sz="1600" b="1" dirty="0">
                          <a:latin typeface="Arial" pitchFamily="34" charset="0"/>
                          <a:ea typeface="Times New Roman"/>
                          <a:cs typeface="Arial" pitchFamily="34" charset="0"/>
                        </a:rPr>
                        <a:t>0.143</a:t>
                      </a:r>
                      <a:endParaRPr lang="en-US" sz="1600" dirty="0">
                        <a:latin typeface="Arial" pitchFamily="34" charset="0"/>
                        <a:ea typeface="Times New Roman"/>
                        <a:cs typeface="Arial" pitchFamily="34" charset="0"/>
                      </a:endParaRPr>
                    </a:p>
                  </a:txBody>
                  <a:tcPr marL="68580" marR="68580" marT="0" marB="0"/>
                </a:tc>
                <a:extLst>
                  <a:ext uri="{0D108BD9-81ED-4DB2-BD59-A6C34878D82A}">
                    <a16:rowId xmlns:a16="http://schemas.microsoft.com/office/drawing/2014/main" val="10007"/>
                  </a:ext>
                </a:extLst>
              </a:tr>
              <a:tr h="1215554">
                <a:tc>
                  <a:txBody>
                    <a:bodyPr/>
                    <a:lstStyle/>
                    <a:p>
                      <a:pPr>
                        <a:lnSpc>
                          <a:spcPct val="115000"/>
                        </a:lnSpc>
                        <a:spcBef>
                          <a:spcPts val="50"/>
                        </a:spcBef>
                        <a:spcAft>
                          <a:spcPts val="50"/>
                        </a:spcAft>
                      </a:pPr>
                      <a:r>
                        <a:rPr lang="en-IN" sz="1600" b="1" dirty="0">
                          <a:latin typeface="Arial" pitchFamily="34" charset="0"/>
                          <a:ea typeface="Times New Roman"/>
                          <a:cs typeface="Arial" pitchFamily="34" charset="0"/>
                        </a:rPr>
                        <a:t>Alcohol intake</a:t>
                      </a:r>
                      <a:endParaRPr lang="en-US" sz="1600" dirty="0">
                        <a:latin typeface="Arial" pitchFamily="34" charset="0"/>
                        <a:ea typeface="Times New Roman"/>
                        <a:cs typeface="Arial" pitchFamily="34" charset="0"/>
                      </a:endParaRPr>
                    </a:p>
                    <a:p>
                      <a:pPr marL="182880">
                        <a:lnSpc>
                          <a:spcPct val="115000"/>
                        </a:lnSpc>
                        <a:spcBef>
                          <a:spcPts val="50"/>
                        </a:spcBef>
                        <a:spcAft>
                          <a:spcPts val="50"/>
                        </a:spcAft>
                      </a:pPr>
                      <a:r>
                        <a:rPr lang="en-IN" sz="1600" b="1" dirty="0">
                          <a:latin typeface="Arial" pitchFamily="34" charset="0"/>
                          <a:ea typeface="Times New Roman"/>
                          <a:cs typeface="Arial" pitchFamily="34" charset="0"/>
                        </a:rPr>
                        <a:t>Non Alcoholic</a:t>
                      </a:r>
                      <a:endParaRPr lang="en-US" sz="1600" dirty="0">
                        <a:latin typeface="Arial" pitchFamily="34" charset="0"/>
                        <a:ea typeface="Times New Roman"/>
                        <a:cs typeface="Arial" pitchFamily="34" charset="0"/>
                      </a:endParaRPr>
                    </a:p>
                    <a:p>
                      <a:pPr marL="182880">
                        <a:lnSpc>
                          <a:spcPct val="115000"/>
                        </a:lnSpc>
                        <a:spcBef>
                          <a:spcPts val="50"/>
                        </a:spcBef>
                        <a:spcAft>
                          <a:spcPts val="50"/>
                        </a:spcAft>
                      </a:pPr>
                      <a:r>
                        <a:rPr lang="en-IN" sz="1600" b="1" dirty="0">
                          <a:latin typeface="Arial" pitchFamily="34" charset="0"/>
                          <a:ea typeface="Times New Roman"/>
                          <a:cs typeface="Arial" pitchFamily="34" charset="0"/>
                        </a:rPr>
                        <a:t>Alcoholic</a:t>
                      </a:r>
                      <a:endParaRPr lang="en-US" sz="1600" dirty="0">
                        <a:latin typeface="Arial" pitchFamily="34" charset="0"/>
                        <a:ea typeface="Times New Roman"/>
                        <a:cs typeface="Arial" pitchFamily="34" charset="0"/>
                      </a:endParaRPr>
                    </a:p>
                  </a:txBody>
                  <a:tcPr marL="68580" marR="68580" marT="0" marB="0"/>
                </a:tc>
                <a:tc>
                  <a:txBody>
                    <a:bodyPr/>
                    <a:lstStyle/>
                    <a:p>
                      <a:pPr algn="ctr">
                        <a:lnSpc>
                          <a:spcPct val="115000"/>
                        </a:lnSpc>
                        <a:spcBef>
                          <a:spcPts val="50"/>
                        </a:spcBef>
                        <a:spcAft>
                          <a:spcPts val="50"/>
                        </a:spcAft>
                      </a:pPr>
                      <a:endParaRPr lang="en-US" sz="1600">
                        <a:latin typeface="Arial" pitchFamily="34" charset="0"/>
                        <a:ea typeface="Times New Roman"/>
                        <a:cs typeface="Arial" pitchFamily="34" charset="0"/>
                      </a:endParaRPr>
                    </a:p>
                    <a:p>
                      <a:pPr algn="ctr">
                        <a:lnSpc>
                          <a:spcPct val="115000"/>
                        </a:lnSpc>
                        <a:spcBef>
                          <a:spcPts val="50"/>
                        </a:spcBef>
                        <a:spcAft>
                          <a:spcPts val="50"/>
                        </a:spcAft>
                      </a:pPr>
                      <a:r>
                        <a:rPr lang="en-IN" sz="1600" b="1">
                          <a:latin typeface="Arial" pitchFamily="34" charset="0"/>
                          <a:ea typeface="Times New Roman"/>
                          <a:cs typeface="Arial" pitchFamily="34" charset="0"/>
                        </a:rPr>
                        <a:t>1</a:t>
                      </a:r>
                      <a:endParaRPr lang="en-US" sz="1600">
                        <a:latin typeface="Arial" pitchFamily="34" charset="0"/>
                        <a:ea typeface="Times New Roman"/>
                        <a:cs typeface="Arial" pitchFamily="34" charset="0"/>
                      </a:endParaRPr>
                    </a:p>
                    <a:p>
                      <a:pPr algn="ctr">
                        <a:lnSpc>
                          <a:spcPct val="115000"/>
                        </a:lnSpc>
                        <a:spcBef>
                          <a:spcPts val="50"/>
                        </a:spcBef>
                        <a:spcAft>
                          <a:spcPts val="50"/>
                        </a:spcAft>
                      </a:pPr>
                      <a:r>
                        <a:rPr lang="en-IN" sz="1600" b="1">
                          <a:latin typeface="Arial" pitchFamily="34" charset="0"/>
                          <a:ea typeface="Times New Roman"/>
                          <a:cs typeface="Arial" pitchFamily="34" charset="0"/>
                        </a:rPr>
                        <a:t>1.128(0.481-2.647)</a:t>
                      </a:r>
                      <a:endParaRPr lang="en-US" sz="1600">
                        <a:latin typeface="Arial" pitchFamily="34" charset="0"/>
                        <a:ea typeface="Times New Roman"/>
                        <a:cs typeface="Arial" pitchFamily="34" charset="0"/>
                      </a:endParaRPr>
                    </a:p>
                  </a:txBody>
                  <a:tcPr marL="68580" marR="68580" marT="0" marB="0"/>
                </a:tc>
                <a:tc>
                  <a:txBody>
                    <a:bodyPr/>
                    <a:lstStyle/>
                    <a:p>
                      <a:pPr algn="ctr">
                        <a:lnSpc>
                          <a:spcPct val="115000"/>
                        </a:lnSpc>
                        <a:spcBef>
                          <a:spcPts val="50"/>
                        </a:spcBef>
                        <a:spcAft>
                          <a:spcPts val="50"/>
                        </a:spcAft>
                      </a:pPr>
                      <a:endParaRPr lang="en-US" sz="1600">
                        <a:latin typeface="Arial" pitchFamily="34" charset="0"/>
                        <a:ea typeface="Times New Roman"/>
                        <a:cs typeface="Arial" pitchFamily="34" charset="0"/>
                      </a:endParaRPr>
                    </a:p>
                    <a:p>
                      <a:pPr algn="ctr">
                        <a:lnSpc>
                          <a:spcPct val="115000"/>
                        </a:lnSpc>
                        <a:spcBef>
                          <a:spcPts val="50"/>
                        </a:spcBef>
                        <a:spcAft>
                          <a:spcPts val="50"/>
                        </a:spcAft>
                      </a:pPr>
                      <a:r>
                        <a:rPr lang="en-IN" sz="1600" b="1">
                          <a:latin typeface="Arial" pitchFamily="34" charset="0"/>
                          <a:ea typeface="Times New Roman"/>
                          <a:cs typeface="Arial" pitchFamily="34" charset="0"/>
                        </a:rPr>
                        <a:t>0.782</a:t>
                      </a:r>
                      <a:endParaRPr lang="en-US" sz="1600">
                        <a:latin typeface="Arial" pitchFamily="34" charset="0"/>
                        <a:ea typeface="Times New Roman"/>
                        <a:cs typeface="Arial" pitchFamily="34" charset="0"/>
                      </a:endParaRPr>
                    </a:p>
                  </a:txBody>
                  <a:tcPr marL="68580" marR="68580" marT="0" marB="0"/>
                </a:tc>
                <a:tc>
                  <a:txBody>
                    <a:bodyPr/>
                    <a:lstStyle/>
                    <a:p>
                      <a:pPr algn="ctr">
                        <a:lnSpc>
                          <a:spcPct val="115000"/>
                        </a:lnSpc>
                        <a:spcBef>
                          <a:spcPts val="50"/>
                        </a:spcBef>
                        <a:spcAft>
                          <a:spcPts val="50"/>
                        </a:spcAft>
                      </a:pPr>
                      <a:endParaRPr lang="en-US" sz="1600" dirty="0">
                        <a:latin typeface="Arial" pitchFamily="34" charset="0"/>
                        <a:ea typeface="Times New Roman"/>
                        <a:cs typeface="Arial" pitchFamily="34" charset="0"/>
                      </a:endParaRPr>
                    </a:p>
                  </a:txBody>
                  <a:tcPr marL="68580" marR="68580" marT="0" marB="0"/>
                </a:tc>
                <a:tc>
                  <a:txBody>
                    <a:bodyPr/>
                    <a:lstStyle/>
                    <a:p>
                      <a:pPr algn="ctr">
                        <a:lnSpc>
                          <a:spcPct val="115000"/>
                        </a:lnSpc>
                        <a:spcBef>
                          <a:spcPts val="50"/>
                        </a:spcBef>
                        <a:spcAft>
                          <a:spcPts val="50"/>
                        </a:spcAft>
                      </a:pPr>
                      <a:endParaRPr lang="en-US" sz="1600" dirty="0">
                        <a:latin typeface="Arial" pitchFamily="34" charset="0"/>
                        <a:ea typeface="Times New Roman"/>
                        <a:cs typeface="Arial" pitchFamily="34" charset="0"/>
                      </a:endParaRPr>
                    </a:p>
                  </a:txBody>
                  <a:tcPr marL="68580" marR="68580" marT="0" marB="0"/>
                </a:tc>
                <a:extLst>
                  <a:ext uri="{0D108BD9-81ED-4DB2-BD59-A6C34878D82A}">
                    <a16:rowId xmlns:a16="http://schemas.microsoft.com/office/drawing/2014/main" val="10008"/>
                  </a:ext>
                </a:extLst>
              </a:tr>
            </a:tbl>
          </a:graphicData>
        </a:graphic>
      </p:graphicFrame>
      <p:graphicFrame>
        <p:nvGraphicFramePr>
          <p:cNvPr id="26" name="Chart 25"/>
          <p:cNvGraphicFramePr/>
          <p:nvPr/>
        </p:nvGraphicFramePr>
        <p:xfrm>
          <a:off x="12083143" y="20965886"/>
          <a:ext cx="8654143" cy="7511143"/>
        </p:xfrm>
        <a:graphic>
          <a:graphicData uri="http://schemas.openxmlformats.org/drawingml/2006/chart">
            <c:chart xmlns:c="http://schemas.openxmlformats.org/drawingml/2006/chart" xmlns:r="http://schemas.openxmlformats.org/officeDocument/2006/relationships" r:id="rId4"/>
          </a:graphicData>
        </a:graphic>
      </p:graphicFrame>
      <p:pic>
        <p:nvPicPr>
          <p:cNvPr id="29" name="Picture 1" descr="C:\Users\Maa\Desktop\HPV CTYO.png"/>
          <p:cNvPicPr>
            <a:picLocks noChangeAspect="1" noChangeArrowheads="1"/>
          </p:cNvPicPr>
          <p:nvPr/>
        </p:nvPicPr>
        <p:blipFill>
          <a:blip r:embed="rId5" cstate="print"/>
          <a:srcRect/>
          <a:stretch>
            <a:fillRect/>
          </a:stretch>
        </p:blipFill>
        <p:spPr bwMode="auto">
          <a:xfrm>
            <a:off x="11739313" y="13643812"/>
            <a:ext cx="9007963" cy="7060818"/>
          </a:xfrm>
          <a:prstGeom prst="rect">
            <a:avLst/>
          </a:prstGeom>
          <a:noFill/>
        </p:spPr>
      </p:pic>
      <p:graphicFrame>
        <p:nvGraphicFramePr>
          <p:cNvPr id="30" name="Table 29"/>
          <p:cNvGraphicFramePr>
            <a:graphicFrameLocks noGrp="1"/>
          </p:cNvGraphicFramePr>
          <p:nvPr>
            <p:extLst>
              <p:ext uri="{D42A27DB-BD31-4B8C-83A1-F6EECF244321}">
                <p14:modId xmlns:p14="http://schemas.microsoft.com/office/powerpoint/2010/main" val="961601538"/>
              </p:ext>
            </p:extLst>
          </p:nvPr>
        </p:nvGraphicFramePr>
        <p:xfrm>
          <a:off x="20802601" y="17146980"/>
          <a:ext cx="8549641" cy="11325962"/>
        </p:xfrm>
        <a:graphic>
          <a:graphicData uri="http://schemas.openxmlformats.org/drawingml/2006/table">
            <a:tbl>
              <a:tblPr firstRow="1" bandRow="1">
                <a:tableStyleId>{5C22544A-7EE6-4342-B048-85BDC9FD1C3A}</a:tableStyleId>
              </a:tblPr>
              <a:tblGrid>
                <a:gridCol w="1068705">
                  <a:extLst>
                    <a:ext uri="{9D8B030D-6E8A-4147-A177-3AD203B41FA5}">
                      <a16:colId xmlns:a16="http://schemas.microsoft.com/office/drawing/2014/main" val="20000"/>
                    </a:ext>
                  </a:extLst>
                </a:gridCol>
                <a:gridCol w="733781">
                  <a:extLst>
                    <a:ext uri="{9D8B030D-6E8A-4147-A177-3AD203B41FA5}">
                      <a16:colId xmlns:a16="http://schemas.microsoft.com/office/drawing/2014/main" val="20001"/>
                    </a:ext>
                  </a:extLst>
                </a:gridCol>
                <a:gridCol w="1193540">
                  <a:extLst>
                    <a:ext uri="{9D8B030D-6E8A-4147-A177-3AD203B41FA5}">
                      <a16:colId xmlns:a16="http://schemas.microsoft.com/office/drawing/2014/main" val="20002"/>
                    </a:ext>
                  </a:extLst>
                </a:gridCol>
                <a:gridCol w="1169182">
                  <a:extLst>
                    <a:ext uri="{9D8B030D-6E8A-4147-A177-3AD203B41FA5}">
                      <a16:colId xmlns:a16="http://schemas.microsoft.com/office/drawing/2014/main" val="20003"/>
                    </a:ext>
                  </a:extLst>
                </a:gridCol>
                <a:gridCol w="1178318">
                  <a:extLst>
                    <a:ext uri="{9D8B030D-6E8A-4147-A177-3AD203B41FA5}">
                      <a16:colId xmlns:a16="http://schemas.microsoft.com/office/drawing/2014/main" val="20004"/>
                    </a:ext>
                  </a:extLst>
                </a:gridCol>
                <a:gridCol w="1068705">
                  <a:extLst>
                    <a:ext uri="{9D8B030D-6E8A-4147-A177-3AD203B41FA5}">
                      <a16:colId xmlns:a16="http://schemas.microsoft.com/office/drawing/2014/main" val="20005"/>
                    </a:ext>
                  </a:extLst>
                </a:gridCol>
                <a:gridCol w="1068705">
                  <a:extLst>
                    <a:ext uri="{9D8B030D-6E8A-4147-A177-3AD203B41FA5}">
                      <a16:colId xmlns:a16="http://schemas.microsoft.com/office/drawing/2014/main" val="20006"/>
                    </a:ext>
                  </a:extLst>
                </a:gridCol>
                <a:gridCol w="1068705">
                  <a:extLst>
                    <a:ext uri="{9D8B030D-6E8A-4147-A177-3AD203B41FA5}">
                      <a16:colId xmlns:a16="http://schemas.microsoft.com/office/drawing/2014/main" val="20007"/>
                    </a:ext>
                  </a:extLst>
                </a:gridCol>
              </a:tblGrid>
              <a:tr h="888119">
                <a:tc>
                  <a:txBody>
                    <a:bodyPr/>
                    <a:lstStyle/>
                    <a:p>
                      <a:pPr algn="ctr"/>
                      <a:r>
                        <a:rPr lang="en-IN" sz="1700" b="1" dirty="0">
                          <a:latin typeface="Arial" pitchFamily="34" charset="0"/>
                          <a:cs typeface="Arial" pitchFamily="34" charset="0"/>
                        </a:rPr>
                        <a:t>Type of HPV</a:t>
                      </a:r>
                    </a:p>
                    <a:p>
                      <a:endParaRPr lang="en-IN" sz="1700" dirty="0">
                        <a:latin typeface="Arial" pitchFamily="34" charset="0"/>
                        <a:cs typeface="Arial" pitchFamily="34" charset="0"/>
                      </a:endParaRPr>
                    </a:p>
                  </a:txBody>
                  <a:tcPr/>
                </a:tc>
                <a:tc gridSpan="7">
                  <a:txBody>
                    <a:bodyPr/>
                    <a:lstStyle/>
                    <a:p>
                      <a:pPr algn="ctr"/>
                      <a:endParaRPr lang="en-IN" sz="1700" dirty="0">
                        <a:latin typeface="Arial" pitchFamily="34" charset="0"/>
                        <a:cs typeface="Arial" pitchFamily="34" charset="0"/>
                      </a:endParaRPr>
                    </a:p>
                    <a:p>
                      <a:pPr algn="ctr"/>
                      <a:r>
                        <a:rPr lang="en-IN" sz="1700" dirty="0">
                          <a:latin typeface="Arial" pitchFamily="34" charset="0"/>
                          <a:cs typeface="Arial" pitchFamily="34" charset="0"/>
                        </a:rPr>
                        <a:t>    Anal</a:t>
                      </a:r>
                      <a:r>
                        <a:rPr lang="en-IN" sz="1700" baseline="0" dirty="0">
                          <a:latin typeface="Arial" pitchFamily="34" charset="0"/>
                          <a:cs typeface="Arial" pitchFamily="34" charset="0"/>
                        </a:rPr>
                        <a:t> </a:t>
                      </a:r>
                      <a:r>
                        <a:rPr lang="en-IN" sz="1700" dirty="0">
                          <a:latin typeface="Arial" pitchFamily="34" charset="0"/>
                          <a:cs typeface="Arial" pitchFamily="34" charset="0"/>
                        </a:rPr>
                        <a:t>Cytology (%)</a:t>
                      </a:r>
                    </a:p>
                    <a:p>
                      <a:endParaRPr lang="en-IN" sz="1700" dirty="0">
                        <a:latin typeface="Arial" pitchFamily="34" charset="0"/>
                        <a:cs typeface="Arial" pitchFamily="34" charset="0"/>
                      </a:endParaRPr>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extLst>
                  <a:ext uri="{0D108BD9-81ED-4DB2-BD59-A6C34878D82A}">
                    <a16:rowId xmlns:a16="http://schemas.microsoft.com/office/drawing/2014/main" val="10000"/>
                  </a:ext>
                </a:extLst>
              </a:tr>
              <a:tr h="1363244">
                <a:tc>
                  <a:txBody>
                    <a:bodyPr/>
                    <a:lstStyle/>
                    <a:p>
                      <a:endParaRPr lang="en-US" sz="1700" dirty="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700" b="1" dirty="0">
                          <a:latin typeface="Arial" pitchFamily="34" charset="0"/>
                          <a:ea typeface="Times New Roman"/>
                          <a:cs typeface="Arial" pitchFamily="34" charset="0"/>
                        </a:rPr>
                        <a:t>N=102</a:t>
                      </a:r>
                      <a:endParaRPr lang="en-US" sz="1700" dirty="0">
                        <a:latin typeface="Arial" pitchFamily="34" charset="0"/>
                        <a:ea typeface="Calibri"/>
                        <a:cs typeface="Arial" pitchFamily="34" charset="0"/>
                      </a:endParaRPr>
                    </a:p>
                    <a:p>
                      <a:endParaRPr lang="en-IN" sz="1700"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700" b="1" dirty="0">
                        <a:latin typeface="Arial" pitchFamily="34" charset="0"/>
                        <a:ea typeface="Times New Roman"/>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700" b="1" dirty="0">
                          <a:latin typeface="Arial" pitchFamily="34" charset="0"/>
                          <a:ea typeface="Times New Roman"/>
                          <a:cs typeface="Arial" pitchFamily="34" charset="0"/>
                        </a:rPr>
                        <a:t>N=88</a:t>
                      </a:r>
                      <a:endParaRPr lang="en-US" sz="1700" dirty="0">
                        <a:latin typeface="Arial" pitchFamily="34" charset="0"/>
                        <a:ea typeface="Calibri"/>
                        <a:cs typeface="Arial" pitchFamily="34" charset="0"/>
                      </a:endParaRPr>
                    </a:p>
                    <a:p>
                      <a:endParaRPr lang="en-IN" sz="1700" dirty="0">
                        <a:latin typeface="Arial" pitchFamily="34" charset="0"/>
                        <a:cs typeface="Arial" pitchFamily="34" charset="0"/>
                      </a:endParaRPr>
                    </a:p>
                  </a:txBody>
                  <a:tcPr/>
                </a:tc>
                <a:tc>
                  <a:txBody>
                    <a:bodyPr/>
                    <a:lstStyle/>
                    <a:p>
                      <a:pPr marL="0" marR="0" algn="ctr">
                        <a:lnSpc>
                          <a:spcPct val="115000"/>
                        </a:lnSpc>
                        <a:spcBef>
                          <a:spcPts val="0"/>
                        </a:spcBef>
                        <a:spcAft>
                          <a:spcPts val="1000"/>
                        </a:spcAft>
                      </a:pPr>
                      <a:r>
                        <a:rPr lang="en-US" sz="1700" b="1" dirty="0">
                          <a:latin typeface="Arial" pitchFamily="34" charset="0"/>
                          <a:ea typeface="Times New Roman"/>
                          <a:cs typeface="Arial" pitchFamily="34" charset="0"/>
                        </a:rPr>
                        <a:t>Normal</a:t>
                      </a:r>
                      <a:endParaRPr lang="en-US" sz="1700" dirty="0">
                        <a:latin typeface="Arial" pitchFamily="34" charset="0"/>
                        <a:ea typeface="Calibri"/>
                        <a:cs typeface="Arial" pitchFamily="34" charset="0"/>
                      </a:endParaRPr>
                    </a:p>
                    <a:p>
                      <a:pPr marL="0" marR="0" algn="ctr">
                        <a:lnSpc>
                          <a:spcPct val="115000"/>
                        </a:lnSpc>
                        <a:spcBef>
                          <a:spcPts val="0"/>
                        </a:spcBef>
                        <a:spcAft>
                          <a:spcPts val="1000"/>
                        </a:spcAft>
                      </a:pPr>
                      <a:r>
                        <a:rPr lang="en-US" sz="1700" b="1" dirty="0">
                          <a:latin typeface="Arial" pitchFamily="34" charset="0"/>
                          <a:ea typeface="Times New Roman"/>
                          <a:cs typeface="Arial" pitchFamily="34" charset="0"/>
                        </a:rPr>
                        <a:t>N=40</a:t>
                      </a:r>
                      <a:endParaRPr lang="en-US" sz="1700" dirty="0">
                        <a:latin typeface="Arial" pitchFamily="34" charset="0"/>
                        <a:ea typeface="Calibri"/>
                        <a:cs typeface="Arial" pitchFamily="34" charset="0"/>
                      </a:endParaRPr>
                    </a:p>
                    <a:p>
                      <a:endParaRPr lang="en-IN" sz="1700" dirty="0">
                        <a:latin typeface="Arial" pitchFamily="34" charset="0"/>
                        <a:cs typeface="Arial" pitchFamily="34" charset="0"/>
                      </a:endParaRPr>
                    </a:p>
                  </a:txBody>
                  <a:tcPr/>
                </a:tc>
                <a:tc>
                  <a:txBody>
                    <a:bodyPr/>
                    <a:lstStyle/>
                    <a:p>
                      <a:pPr marL="0" marR="0" algn="ctr">
                        <a:lnSpc>
                          <a:spcPct val="115000"/>
                        </a:lnSpc>
                        <a:spcBef>
                          <a:spcPts val="0"/>
                        </a:spcBef>
                        <a:spcAft>
                          <a:spcPts val="1000"/>
                        </a:spcAft>
                      </a:pPr>
                      <a:r>
                        <a:rPr lang="en-US" sz="1700" b="1" dirty="0">
                          <a:latin typeface="Arial" pitchFamily="34" charset="0"/>
                          <a:ea typeface="Times New Roman"/>
                          <a:cs typeface="Arial" pitchFamily="34" charset="0"/>
                        </a:rPr>
                        <a:t>ASCUS</a:t>
                      </a:r>
                      <a:endParaRPr lang="en-US" sz="1700" dirty="0">
                        <a:latin typeface="Arial" pitchFamily="34" charset="0"/>
                        <a:ea typeface="Calibri"/>
                        <a:cs typeface="Arial" pitchFamily="34" charset="0"/>
                      </a:endParaRPr>
                    </a:p>
                    <a:p>
                      <a:pPr marL="0" marR="0" algn="ctr">
                        <a:lnSpc>
                          <a:spcPct val="115000"/>
                        </a:lnSpc>
                        <a:spcBef>
                          <a:spcPts val="0"/>
                        </a:spcBef>
                        <a:spcAft>
                          <a:spcPts val="1000"/>
                        </a:spcAft>
                      </a:pPr>
                      <a:r>
                        <a:rPr lang="en-US" sz="1700" b="1" dirty="0">
                          <a:latin typeface="Arial" pitchFamily="34" charset="0"/>
                          <a:ea typeface="Times New Roman"/>
                          <a:cs typeface="Arial" pitchFamily="34" charset="0"/>
                        </a:rPr>
                        <a:t>N=13</a:t>
                      </a:r>
                      <a:endParaRPr lang="en-US" sz="1700" dirty="0">
                        <a:latin typeface="Arial" pitchFamily="34" charset="0"/>
                        <a:ea typeface="Calibri"/>
                        <a:cs typeface="Arial" pitchFamily="34" charset="0"/>
                      </a:endParaRPr>
                    </a:p>
                    <a:p>
                      <a:endParaRPr lang="en-IN" sz="1700" dirty="0">
                        <a:latin typeface="Arial" pitchFamily="34" charset="0"/>
                        <a:cs typeface="Arial" pitchFamily="34" charset="0"/>
                      </a:endParaRPr>
                    </a:p>
                  </a:txBody>
                  <a:tcPr/>
                </a:tc>
                <a:tc>
                  <a:txBody>
                    <a:bodyPr/>
                    <a:lstStyle/>
                    <a:p>
                      <a:pPr marL="0" marR="0" algn="ctr">
                        <a:lnSpc>
                          <a:spcPct val="115000"/>
                        </a:lnSpc>
                        <a:spcBef>
                          <a:spcPts val="0"/>
                        </a:spcBef>
                        <a:spcAft>
                          <a:spcPts val="1000"/>
                        </a:spcAft>
                      </a:pPr>
                      <a:r>
                        <a:rPr lang="en-US" sz="1700" b="1" dirty="0">
                          <a:latin typeface="Arial" pitchFamily="34" charset="0"/>
                          <a:ea typeface="Times New Roman"/>
                          <a:cs typeface="Arial" pitchFamily="34" charset="0"/>
                        </a:rPr>
                        <a:t>ASC-H</a:t>
                      </a:r>
                      <a:endParaRPr lang="en-US" sz="1700" dirty="0">
                        <a:latin typeface="Arial" pitchFamily="34" charset="0"/>
                        <a:ea typeface="Calibri"/>
                        <a:cs typeface="Arial" pitchFamily="34" charset="0"/>
                      </a:endParaRPr>
                    </a:p>
                    <a:p>
                      <a:pPr marL="0" marR="0" algn="ctr">
                        <a:lnSpc>
                          <a:spcPct val="115000"/>
                        </a:lnSpc>
                        <a:spcBef>
                          <a:spcPts val="0"/>
                        </a:spcBef>
                        <a:spcAft>
                          <a:spcPts val="1000"/>
                        </a:spcAft>
                      </a:pPr>
                      <a:r>
                        <a:rPr lang="en-US" sz="1700" b="1" dirty="0">
                          <a:latin typeface="Arial" pitchFamily="34" charset="0"/>
                          <a:ea typeface="Times New Roman"/>
                          <a:cs typeface="Arial" pitchFamily="34" charset="0"/>
                        </a:rPr>
                        <a:t>N=11</a:t>
                      </a:r>
                      <a:endParaRPr lang="en-IN" sz="1700" dirty="0">
                        <a:latin typeface="Arial" pitchFamily="34" charset="0"/>
                        <a:cs typeface="Arial" pitchFamily="34" charset="0"/>
                      </a:endParaRPr>
                    </a:p>
                  </a:txBody>
                  <a:tcPr/>
                </a:tc>
                <a:tc>
                  <a:txBody>
                    <a:bodyPr/>
                    <a:lstStyle/>
                    <a:p>
                      <a:pPr marL="0" marR="0" algn="ctr">
                        <a:lnSpc>
                          <a:spcPct val="115000"/>
                        </a:lnSpc>
                        <a:spcBef>
                          <a:spcPts val="0"/>
                        </a:spcBef>
                        <a:spcAft>
                          <a:spcPts val="1000"/>
                        </a:spcAft>
                      </a:pPr>
                      <a:r>
                        <a:rPr lang="en-US" sz="1700" b="1" dirty="0">
                          <a:latin typeface="Arial" pitchFamily="34" charset="0"/>
                          <a:ea typeface="Times New Roman"/>
                          <a:cs typeface="Arial" pitchFamily="34" charset="0"/>
                        </a:rPr>
                        <a:t>LSIL</a:t>
                      </a:r>
                      <a:endParaRPr lang="en-US" sz="1700" dirty="0">
                        <a:latin typeface="Arial" pitchFamily="34" charset="0"/>
                        <a:ea typeface="Calibri"/>
                        <a:cs typeface="Arial" pitchFamily="34" charset="0"/>
                      </a:endParaRPr>
                    </a:p>
                    <a:p>
                      <a:pPr marL="0" marR="0" algn="ctr">
                        <a:lnSpc>
                          <a:spcPct val="115000"/>
                        </a:lnSpc>
                        <a:spcBef>
                          <a:spcPts val="0"/>
                        </a:spcBef>
                        <a:spcAft>
                          <a:spcPts val="1000"/>
                        </a:spcAft>
                      </a:pPr>
                      <a:r>
                        <a:rPr lang="en-US" sz="1700" b="1" dirty="0">
                          <a:latin typeface="Arial" pitchFamily="34" charset="0"/>
                          <a:ea typeface="Times New Roman"/>
                          <a:cs typeface="Arial" pitchFamily="34" charset="0"/>
                        </a:rPr>
                        <a:t>N=23</a:t>
                      </a:r>
                      <a:endParaRPr lang="en-IN" sz="1700" dirty="0">
                        <a:latin typeface="Arial" pitchFamily="34" charset="0"/>
                        <a:cs typeface="Arial" pitchFamily="34" charset="0"/>
                      </a:endParaRPr>
                    </a:p>
                  </a:txBody>
                  <a:tcPr/>
                </a:tc>
                <a:tc>
                  <a:txBody>
                    <a:bodyPr/>
                    <a:lstStyle/>
                    <a:p>
                      <a:pPr marL="0" marR="0" algn="ctr">
                        <a:lnSpc>
                          <a:spcPct val="115000"/>
                        </a:lnSpc>
                        <a:spcBef>
                          <a:spcPts val="0"/>
                        </a:spcBef>
                        <a:spcAft>
                          <a:spcPts val="1000"/>
                        </a:spcAft>
                      </a:pPr>
                      <a:r>
                        <a:rPr lang="en-US" sz="1700" b="1" dirty="0">
                          <a:latin typeface="Arial" pitchFamily="34" charset="0"/>
                          <a:ea typeface="Times New Roman"/>
                          <a:cs typeface="Arial" pitchFamily="34" charset="0"/>
                        </a:rPr>
                        <a:t>HSIL</a:t>
                      </a:r>
                      <a:endParaRPr lang="en-US" sz="1700" dirty="0">
                        <a:latin typeface="Arial" pitchFamily="34" charset="0"/>
                        <a:ea typeface="Calibri"/>
                        <a:cs typeface="Arial" pitchFamily="34" charset="0"/>
                      </a:endParaRPr>
                    </a:p>
                    <a:p>
                      <a:pPr marL="0" marR="0" algn="ctr">
                        <a:lnSpc>
                          <a:spcPct val="115000"/>
                        </a:lnSpc>
                        <a:spcBef>
                          <a:spcPts val="0"/>
                        </a:spcBef>
                        <a:spcAft>
                          <a:spcPts val="1000"/>
                        </a:spcAft>
                      </a:pPr>
                      <a:r>
                        <a:rPr lang="en-US" sz="1700" b="1" dirty="0">
                          <a:latin typeface="Arial" pitchFamily="34" charset="0"/>
                          <a:ea typeface="Times New Roman"/>
                          <a:cs typeface="Arial" pitchFamily="34" charset="0"/>
                        </a:rPr>
                        <a:t>N=1</a:t>
                      </a:r>
                      <a:endParaRPr lang="en-US" sz="1700" dirty="0">
                        <a:latin typeface="Arial" pitchFamily="34" charset="0"/>
                        <a:ea typeface="Calibri"/>
                        <a:cs typeface="Arial" pitchFamily="34" charset="0"/>
                      </a:endParaRPr>
                    </a:p>
                    <a:p>
                      <a:endParaRPr lang="en-IN" sz="1700"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b="1" dirty="0">
                          <a:latin typeface="Arial" pitchFamily="34" charset="0"/>
                          <a:ea typeface="Times New Roman"/>
                          <a:cs typeface="Arial" pitchFamily="34" charset="0"/>
                        </a:rPr>
                        <a:t>Inadequate smear </a:t>
                      </a:r>
                    </a:p>
                    <a:p>
                      <a:pPr marL="0" marR="0" indent="0" algn="l" defTabSz="914400" rtl="0" eaLnBrk="1" fontAlgn="auto" latinLnBrk="0" hangingPunct="1">
                        <a:lnSpc>
                          <a:spcPct val="100000"/>
                        </a:lnSpc>
                        <a:spcBef>
                          <a:spcPts val="0"/>
                        </a:spcBef>
                        <a:spcAft>
                          <a:spcPts val="0"/>
                        </a:spcAft>
                        <a:buClrTx/>
                        <a:buSzTx/>
                        <a:buFontTx/>
                        <a:buNone/>
                        <a:tabLst/>
                        <a:defRPr/>
                      </a:pPr>
                      <a:r>
                        <a:rPr lang="en-US" sz="1700" b="1" dirty="0">
                          <a:latin typeface="Arial" pitchFamily="34" charset="0"/>
                          <a:ea typeface="Times New Roman"/>
                          <a:cs typeface="Arial" pitchFamily="34" charset="0"/>
                        </a:rPr>
                        <a:t>N=14</a:t>
                      </a:r>
                      <a:endParaRPr lang="en-US" sz="1700" dirty="0">
                        <a:latin typeface="Arial" pitchFamily="34" charset="0"/>
                        <a:ea typeface="Calibri"/>
                        <a:cs typeface="Arial" pitchFamily="34" charset="0"/>
                      </a:endParaRPr>
                    </a:p>
                    <a:p>
                      <a:endParaRPr lang="en-IN" sz="1700" dirty="0">
                        <a:latin typeface="Arial" pitchFamily="34" charset="0"/>
                        <a:cs typeface="Arial" pitchFamily="34" charset="0"/>
                      </a:endParaRPr>
                    </a:p>
                  </a:txBody>
                  <a:tcPr/>
                </a:tc>
                <a:extLst>
                  <a:ext uri="{0D108BD9-81ED-4DB2-BD59-A6C34878D82A}">
                    <a16:rowId xmlns:a16="http://schemas.microsoft.com/office/drawing/2014/main" val="10001"/>
                  </a:ext>
                </a:extLst>
              </a:tr>
              <a:tr h="937413">
                <a:tc>
                  <a:txBody>
                    <a:bodyPr/>
                    <a:lstStyle/>
                    <a:p>
                      <a:pPr marL="0" marR="0" algn="just">
                        <a:lnSpc>
                          <a:spcPct val="115000"/>
                        </a:lnSpc>
                        <a:spcBef>
                          <a:spcPts val="0"/>
                        </a:spcBef>
                        <a:spcAft>
                          <a:spcPts val="1000"/>
                        </a:spcAft>
                      </a:pPr>
                      <a:r>
                        <a:rPr lang="en-US" sz="1700" b="1" dirty="0">
                          <a:latin typeface="Arial" pitchFamily="34" charset="0"/>
                          <a:ea typeface="Times New Roman"/>
                          <a:cs typeface="Arial" pitchFamily="34" charset="0"/>
                        </a:rPr>
                        <a:t>HPV-16</a:t>
                      </a:r>
                      <a:endParaRPr lang="en-US" sz="1700" b="1" dirty="0">
                        <a:latin typeface="Arial" pitchFamily="34" charset="0"/>
                        <a:ea typeface="Calibri"/>
                        <a:cs typeface="Arial" pitchFamily="34" charset="0"/>
                      </a:endParaRPr>
                    </a:p>
                  </a:txBody>
                  <a:tcPr marL="62641" marR="62641" marT="0" marB="0" anchor="ctr"/>
                </a:tc>
                <a:tc>
                  <a:txBody>
                    <a:bodyPr/>
                    <a:lstStyle/>
                    <a:p>
                      <a:pPr marL="0" marR="0" algn="ctr">
                        <a:lnSpc>
                          <a:spcPct val="100000"/>
                        </a:lnSpc>
                        <a:spcBef>
                          <a:spcPts val="0"/>
                        </a:spcBef>
                        <a:spcAft>
                          <a:spcPts val="1000"/>
                        </a:spcAft>
                      </a:pPr>
                      <a:r>
                        <a:rPr lang="en-US" sz="1700" b="0" dirty="0">
                          <a:latin typeface="Arial" pitchFamily="34" charset="0"/>
                          <a:ea typeface="Calibri"/>
                          <a:cs typeface="Arial" pitchFamily="34" charset="0"/>
                        </a:rPr>
                        <a:t>34</a:t>
                      </a:r>
                    </a:p>
                  </a:txBody>
                  <a:tcPr marL="62641" marR="62641" marT="0" marB="0" anchor="ctr"/>
                </a:tc>
                <a:tc>
                  <a:txBody>
                    <a:bodyPr/>
                    <a:lstStyle/>
                    <a:p>
                      <a:pPr marL="0" marR="0" algn="ctr">
                        <a:lnSpc>
                          <a:spcPct val="100000"/>
                        </a:lnSpc>
                        <a:spcBef>
                          <a:spcPts val="0"/>
                        </a:spcBef>
                        <a:spcAft>
                          <a:spcPts val="1000"/>
                        </a:spcAft>
                      </a:pPr>
                      <a:r>
                        <a:rPr lang="en-US" sz="1700" baseline="0" dirty="0">
                          <a:latin typeface="Arial" pitchFamily="34" charset="0"/>
                          <a:ea typeface="Calibri"/>
                          <a:cs typeface="Arial" pitchFamily="34" charset="0"/>
                        </a:rPr>
                        <a:t>12</a:t>
                      </a:r>
                    </a:p>
                    <a:p>
                      <a:pPr marL="0" marR="0" algn="ctr">
                        <a:lnSpc>
                          <a:spcPct val="100000"/>
                        </a:lnSpc>
                        <a:spcBef>
                          <a:spcPts val="0"/>
                        </a:spcBef>
                        <a:spcAft>
                          <a:spcPts val="1000"/>
                        </a:spcAft>
                      </a:pPr>
                      <a:r>
                        <a:rPr lang="en-US" sz="1700" baseline="0" dirty="0">
                          <a:latin typeface="Arial" pitchFamily="34" charset="0"/>
                          <a:ea typeface="Calibri"/>
                          <a:cs typeface="Arial" pitchFamily="34" charset="0"/>
                        </a:rPr>
                        <a:t> </a:t>
                      </a:r>
                      <a:r>
                        <a:rPr lang="en-US" sz="1700" dirty="0">
                          <a:latin typeface="Arial" pitchFamily="34" charset="0"/>
                          <a:ea typeface="Calibri"/>
                          <a:cs typeface="Arial" pitchFamily="34" charset="0"/>
                        </a:rPr>
                        <a:t>(30%)</a:t>
                      </a:r>
                    </a:p>
                  </a:txBody>
                  <a:tcPr marL="62641" marR="62641" marT="0" marB="0" anchor="ctr"/>
                </a:tc>
                <a:tc>
                  <a:txBody>
                    <a:bodyPr/>
                    <a:lstStyle/>
                    <a:p>
                      <a:pPr algn="ctr">
                        <a:lnSpc>
                          <a:spcPct val="100000"/>
                        </a:lnSpc>
                      </a:pPr>
                      <a:r>
                        <a:rPr lang="en-US" sz="1700" dirty="0">
                          <a:latin typeface="Arial" pitchFamily="34" charset="0"/>
                          <a:cs typeface="Arial" pitchFamily="34" charset="0"/>
                        </a:rPr>
                        <a:t>6 </a:t>
                      </a:r>
                    </a:p>
                    <a:p>
                      <a:pPr algn="ctr">
                        <a:lnSpc>
                          <a:spcPct val="100000"/>
                        </a:lnSpc>
                      </a:pPr>
                      <a:endParaRPr lang="en-US" sz="1700" dirty="0">
                        <a:latin typeface="Arial" pitchFamily="34" charset="0"/>
                        <a:cs typeface="Arial" pitchFamily="34" charset="0"/>
                      </a:endParaRPr>
                    </a:p>
                    <a:p>
                      <a:pPr algn="ctr">
                        <a:lnSpc>
                          <a:spcPct val="100000"/>
                        </a:lnSpc>
                      </a:pPr>
                      <a:r>
                        <a:rPr lang="en-US" sz="1700" dirty="0">
                          <a:latin typeface="Arial" pitchFamily="34" charset="0"/>
                          <a:cs typeface="Arial" pitchFamily="34" charset="0"/>
                        </a:rPr>
                        <a:t>(46.15%)</a:t>
                      </a:r>
                      <a:endParaRPr lang="en-IN" sz="1700" dirty="0">
                        <a:latin typeface="Arial" pitchFamily="34" charset="0"/>
                        <a:cs typeface="Arial" pitchFamily="34" charset="0"/>
                      </a:endParaRPr>
                    </a:p>
                  </a:txBody>
                  <a:tcPr/>
                </a:tc>
                <a:tc>
                  <a:txBody>
                    <a:bodyPr/>
                    <a:lstStyle/>
                    <a:p>
                      <a:pPr marL="0" marR="0" algn="ctr">
                        <a:lnSpc>
                          <a:spcPct val="100000"/>
                        </a:lnSpc>
                        <a:spcBef>
                          <a:spcPts val="0"/>
                        </a:spcBef>
                        <a:spcAft>
                          <a:spcPts val="1000"/>
                        </a:spcAft>
                      </a:pPr>
                      <a:r>
                        <a:rPr lang="en-US" sz="1700" dirty="0">
                          <a:latin typeface="Arial" pitchFamily="34" charset="0"/>
                          <a:ea typeface="Calibri"/>
                          <a:cs typeface="Arial" pitchFamily="34" charset="0"/>
                        </a:rPr>
                        <a:t>4</a:t>
                      </a:r>
                    </a:p>
                    <a:p>
                      <a:pPr marL="0" marR="0" algn="ctr">
                        <a:lnSpc>
                          <a:spcPct val="100000"/>
                        </a:lnSpc>
                        <a:spcBef>
                          <a:spcPts val="0"/>
                        </a:spcBef>
                        <a:spcAft>
                          <a:spcPts val="1000"/>
                        </a:spcAft>
                      </a:pPr>
                      <a:r>
                        <a:rPr lang="en-US" sz="1700" dirty="0">
                          <a:latin typeface="Arial" pitchFamily="34" charset="0"/>
                          <a:ea typeface="Calibri"/>
                          <a:cs typeface="Arial" pitchFamily="34" charset="0"/>
                        </a:rPr>
                        <a:t> (36.36%)</a:t>
                      </a:r>
                    </a:p>
                  </a:txBody>
                  <a:tcPr marL="62641" marR="62641" marT="0" marB="0" anchor="ctr"/>
                </a:tc>
                <a:tc>
                  <a:txBody>
                    <a:bodyPr/>
                    <a:lstStyle/>
                    <a:p>
                      <a:pPr marL="0" marR="0" algn="ctr">
                        <a:lnSpc>
                          <a:spcPct val="100000"/>
                        </a:lnSpc>
                        <a:spcBef>
                          <a:spcPts val="0"/>
                        </a:spcBef>
                        <a:spcAft>
                          <a:spcPts val="1000"/>
                        </a:spcAft>
                      </a:pPr>
                      <a:r>
                        <a:rPr lang="en-US" sz="1700" dirty="0">
                          <a:latin typeface="Arial" pitchFamily="34" charset="0"/>
                          <a:ea typeface="Calibri"/>
                          <a:cs typeface="Arial" pitchFamily="34" charset="0"/>
                        </a:rPr>
                        <a:t>8</a:t>
                      </a:r>
                    </a:p>
                    <a:p>
                      <a:pPr marL="0" marR="0" algn="ctr">
                        <a:lnSpc>
                          <a:spcPct val="100000"/>
                        </a:lnSpc>
                        <a:spcBef>
                          <a:spcPts val="0"/>
                        </a:spcBef>
                        <a:spcAft>
                          <a:spcPts val="1000"/>
                        </a:spcAft>
                      </a:pPr>
                      <a:r>
                        <a:rPr lang="en-US" sz="1700" dirty="0">
                          <a:latin typeface="Arial" pitchFamily="34" charset="0"/>
                          <a:ea typeface="Calibri"/>
                          <a:cs typeface="Arial" pitchFamily="34" charset="0"/>
                        </a:rPr>
                        <a:t> (35%)</a:t>
                      </a:r>
                    </a:p>
                  </a:txBody>
                  <a:tcPr marL="62641" marR="62641" marT="0" marB="0" anchor="ctr"/>
                </a:tc>
                <a:tc>
                  <a:txBody>
                    <a:bodyPr/>
                    <a:lstStyle/>
                    <a:p>
                      <a:pPr marL="0" marR="0" algn="ctr">
                        <a:lnSpc>
                          <a:spcPct val="100000"/>
                        </a:lnSpc>
                        <a:spcBef>
                          <a:spcPts val="0"/>
                        </a:spcBef>
                        <a:spcAft>
                          <a:spcPts val="1000"/>
                        </a:spcAft>
                      </a:pPr>
                      <a:r>
                        <a:rPr lang="en-IN" sz="1700" dirty="0">
                          <a:latin typeface="Arial" pitchFamily="34" charset="0"/>
                          <a:ea typeface="Times New Roman"/>
                          <a:cs typeface="Arial" pitchFamily="34" charset="0"/>
                        </a:rPr>
                        <a:t>0%</a:t>
                      </a:r>
                      <a:endParaRPr lang="en-US" sz="1700" dirty="0">
                        <a:latin typeface="Arial" pitchFamily="34" charset="0"/>
                        <a:ea typeface="Calibri"/>
                        <a:cs typeface="Arial" pitchFamily="34" charset="0"/>
                      </a:endParaRPr>
                    </a:p>
                  </a:txBody>
                  <a:tcPr marL="62641" marR="62641" marT="0" marB="0" anchor="ctr"/>
                </a:tc>
                <a:tc>
                  <a:txBody>
                    <a:bodyPr/>
                    <a:lstStyle/>
                    <a:p>
                      <a:pPr marL="0" marR="0" algn="ctr">
                        <a:lnSpc>
                          <a:spcPct val="100000"/>
                        </a:lnSpc>
                        <a:spcBef>
                          <a:spcPts val="0"/>
                        </a:spcBef>
                        <a:spcAft>
                          <a:spcPts val="1000"/>
                        </a:spcAft>
                      </a:pPr>
                      <a:r>
                        <a:rPr lang="en-US" sz="1700" dirty="0">
                          <a:latin typeface="Arial" pitchFamily="34" charset="0"/>
                          <a:ea typeface="Calibri"/>
                          <a:cs typeface="Arial" pitchFamily="34" charset="0"/>
                        </a:rPr>
                        <a:t>4 </a:t>
                      </a:r>
                    </a:p>
                    <a:p>
                      <a:pPr marL="0" marR="0" algn="ctr">
                        <a:lnSpc>
                          <a:spcPct val="100000"/>
                        </a:lnSpc>
                        <a:spcBef>
                          <a:spcPts val="0"/>
                        </a:spcBef>
                        <a:spcAft>
                          <a:spcPts val="1000"/>
                        </a:spcAft>
                      </a:pPr>
                      <a:r>
                        <a:rPr lang="en-US" sz="1700" dirty="0">
                          <a:latin typeface="Arial" pitchFamily="34" charset="0"/>
                          <a:ea typeface="Calibri"/>
                          <a:cs typeface="Arial" pitchFamily="34" charset="0"/>
                        </a:rPr>
                        <a:t>(29%)</a:t>
                      </a:r>
                    </a:p>
                  </a:txBody>
                  <a:tcPr marL="62641" marR="62641" marT="0" marB="0" anchor="ctr"/>
                </a:tc>
                <a:extLst>
                  <a:ext uri="{0D108BD9-81ED-4DB2-BD59-A6C34878D82A}">
                    <a16:rowId xmlns:a16="http://schemas.microsoft.com/office/drawing/2014/main" val="10002"/>
                  </a:ext>
                </a:extLst>
              </a:tr>
              <a:tr h="937413">
                <a:tc>
                  <a:txBody>
                    <a:bodyPr/>
                    <a:lstStyle/>
                    <a:p>
                      <a:pPr marL="0" marR="0" algn="just">
                        <a:lnSpc>
                          <a:spcPct val="115000"/>
                        </a:lnSpc>
                        <a:spcBef>
                          <a:spcPts val="0"/>
                        </a:spcBef>
                        <a:spcAft>
                          <a:spcPts val="1000"/>
                        </a:spcAft>
                      </a:pPr>
                      <a:r>
                        <a:rPr lang="en-US" sz="1700" b="1" dirty="0">
                          <a:latin typeface="Arial" pitchFamily="34" charset="0"/>
                          <a:ea typeface="Times New Roman"/>
                          <a:cs typeface="Arial" pitchFamily="34" charset="0"/>
                        </a:rPr>
                        <a:t>HPV-</a:t>
                      </a:r>
                      <a:r>
                        <a:rPr lang="en-US" sz="1700" b="1" dirty="0">
                          <a:latin typeface="Arial" pitchFamily="34" charset="0"/>
                          <a:ea typeface="Calibri"/>
                          <a:cs typeface="Arial" pitchFamily="34" charset="0"/>
                        </a:rPr>
                        <a:t>18</a:t>
                      </a:r>
                    </a:p>
                  </a:txBody>
                  <a:tcPr marL="62641" marR="62641" marT="0" marB="0" anchor="ctr"/>
                </a:tc>
                <a:tc>
                  <a:txBody>
                    <a:bodyPr/>
                    <a:lstStyle/>
                    <a:p>
                      <a:pPr marL="0" marR="0" algn="ctr">
                        <a:lnSpc>
                          <a:spcPct val="100000"/>
                        </a:lnSpc>
                        <a:spcBef>
                          <a:spcPts val="0"/>
                        </a:spcBef>
                        <a:spcAft>
                          <a:spcPts val="1000"/>
                        </a:spcAft>
                      </a:pPr>
                      <a:r>
                        <a:rPr lang="en-US" sz="1700" dirty="0">
                          <a:latin typeface="Arial" pitchFamily="34" charset="0"/>
                          <a:ea typeface="Calibri"/>
                          <a:cs typeface="Arial" pitchFamily="34" charset="0"/>
                        </a:rPr>
                        <a:t>16</a:t>
                      </a:r>
                    </a:p>
                  </a:txBody>
                  <a:tcPr marL="62641" marR="62641" marT="0" marB="0" anchor="ctr"/>
                </a:tc>
                <a:tc>
                  <a:txBody>
                    <a:bodyPr/>
                    <a:lstStyle/>
                    <a:p>
                      <a:pPr marL="0" marR="0" algn="ctr">
                        <a:lnSpc>
                          <a:spcPct val="100000"/>
                        </a:lnSpc>
                        <a:spcBef>
                          <a:spcPts val="0"/>
                        </a:spcBef>
                        <a:spcAft>
                          <a:spcPts val="1000"/>
                        </a:spcAft>
                      </a:pPr>
                      <a:r>
                        <a:rPr lang="en-IN" sz="1700" dirty="0">
                          <a:latin typeface="Arial" pitchFamily="34" charset="0"/>
                          <a:ea typeface="Times New Roman"/>
                          <a:cs typeface="Arial" pitchFamily="34" charset="0"/>
                        </a:rPr>
                        <a:t>3</a:t>
                      </a:r>
                    </a:p>
                    <a:p>
                      <a:pPr marL="0" marR="0" algn="ctr">
                        <a:lnSpc>
                          <a:spcPct val="100000"/>
                        </a:lnSpc>
                        <a:spcBef>
                          <a:spcPts val="0"/>
                        </a:spcBef>
                        <a:spcAft>
                          <a:spcPts val="1000"/>
                        </a:spcAft>
                      </a:pPr>
                      <a:r>
                        <a:rPr lang="en-IN" sz="1700" dirty="0">
                          <a:latin typeface="Arial" pitchFamily="34" charset="0"/>
                          <a:ea typeface="Times New Roman"/>
                          <a:cs typeface="Arial" pitchFamily="34" charset="0"/>
                        </a:rPr>
                        <a:t>(7.5%)</a:t>
                      </a:r>
                      <a:endParaRPr lang="en-US" sz="1700" dirty="0">
                        <a:latin typeface="Arial" pitchFamily="34" charset="0"/>
                        <a:ea typeface="Calibri"/>
                        <a:cs typeface="Arial" pitchFamily="34" charset="0"/>
                      </a:endParaRPr>
                    </a:p>
                  </a:txBody>
                  <a:tcPr marL="62641" marR="62641" marT="0" marB="0" anchor="ctr"/>
                </a:tc>
                <a:tc>
                  <a:txBody>
                    <a:bodyPr/>
                    <a:lstStyle/>
                    <a:p>
                      <a:pPr algn="ctr">
                        <a:lnSpc>
                          <a:spcPct val="100000"/>
                        </a:lnSpc>
                      </a:pPr>
                      <a:r>
                        <a:rPr lang="en-US" sz="1700" dirty="0">
                          <a:latin typeface="Arial" pitchFamily="34" charset="0"/>
                          <a:cs typeface="Arial" pitchFamily="34" charset="0"/>
                        </a:rPr>
                        <a:t>2</a:t>
                      </a:r>
                    </a:p>
                    <a:p>
                      <a:pPr algn="ctr">
                        <a:lnSpc>
                          <a:spcPct val="100000"/>
                        </a:lnSpc>
                      </a:pPr>
                      <a:endParaRPr lang="en-US" sz="1700" dirty="0">
                        <a:latin typeface="Arial" pitchFamily="34" charset="0"/>
                        <a:cs typeface="Arial" pitchFamily="34" charset="0"/>
                      </a:endParaRPr>
                    </a:p>
                    <a:p>
                      <a:pPr algn="ctr">
                        <a:lnSpc>
                          <a:spcPct val="100000"/>
                        </a:lnSpc>
                      </a:pPr>
                      <a:r>
                        <a:rPr lang="en-US" sz="1700" dirty="0">
                          <a:latin typeface="Arial" pitchFamily="34" charset="0"/>
                          <a:cs typeface="Arial" pitchFamily="34" charset="0"/>
                        </a:rPr>
                        <a:t>(15.38%)</a:t>
                      </a:r>
                      <a:endParaRPr lang="en-IN" sz="1700" dirty="0">
                        <a:latin typeface="Arial" pitchFamily="34" charset="0"/>
                        <a:cs typeface="Arial" pitchFamily="34" charset="0"/>
                      </a:endParaRPr>
                    </a:p>
                  </a:txBody>
                  <a:tcPr/>
                </a:tc>
                <a:tc>
                  <a:txBody>
                    <a:bodyPr/>
                    <a:lstStyle/>
                    <a:p>
                      <a:pPr marL="0" marR="0" algn="ctr">
                        <a:lnSpc>
                          <a:spcPct val="100000"/>
                        </a:lnSpc>
                        <a:spcBef>
                          <a:spcPts val="0"/>
                        </a:spcBef>
                        <a:spcAft>
                          <a:spcPts val="1000"/>
                        </a:spcAft>
                      </a:pPr>
                      <a:r>
                        <a:rPr lang="en-US" sz="1700" dirty="0">
                          <a:latin typeface="Arial" pitchFamily="34" charset="0"/>
                          <a:ea typeface="Calibri"/>
                          <a:cs typeface="Arial" pitchFamily="34" charset="0"/>
                        </a:rPr>
                        <a:t>3 </a:t>
                      </a:r>
                    </a:p>
                    <a:p>
                      <a:pPr marL="0" marR="0" algn="ctr">
                        <a:lnSpc>
                          <a:spcPct val="100000"/>
                        </a:lnSpc>
                        <a:spcBef>
                          <a:spcPts val="0"/>
                        </a:spcBef>
                        <a:spcAft>
                          <a:spcPts val="1000"/>
                        </a:spcAft>
                      </a:pPr>
                      <a:r>
                        <a:rPr lang="en-US" sz="1700" dirty="0">
                          <a:latin typeface="Arial" pitchFamily="34" charset="0"/>
                          <a:ea typeface="Calibri"/>
                          <a:cs typeface="Arial" pitchFamily="34" charset="0"/>
                        </a:rPr>
                        <a:t>(27.27%)</a:t>
                      </a:r>
                    </a:p>
                  </a:txBody>
                  <a:tcPr marL="62641" marR="62641" marT="0" marB="0" anchor="ctr"/>
                </a:tc>
                <a:tc>
                  <a:txBody>
                    <a:bodyPr/>
                    <a:lstStyle/>
                    <a:p>
                      <a:pPr marL="0" marR="0" algn="ctr">
                        <a:lnSpc>
                          <a:spcPct val="100000"/>
                        </a:lnSpc>
                        <a:spcBef>
                          <a:spcPts val="0"/>
                        </a:spcBef>
                        <a:spcAft>
                          <a:spcPts val="1000"/>
                        </a:spcAft>
                      </a:pPr>
                      <a:r>
                        <a:rPr lang="en-US" sz="1700" dirty="0">
                          <a:latin typeface="Arial" pitchFamily="34" charset="0"/>
                          <a:ea typeface="Times New Roman"/>
                          <a:cs typeface="Arial" pitchFamily="34" charset="0"/>
                        </a:rPr>
                        <a:t>4 </a:t>
                      </a:r>
                    </a:p>
                    <a:p>
                      <a:pPr marL="0" marR="0" algn="ctr">
                        <a:lnSpc>
                          <a:spcPct val="100000"/>
                        </a:lnSpc>
                        <a:spcBef>
                          <a:spcPts val="0"/>
                        </a:spcBef>
                        <a:spcAft>
                          <a:spcPts val="1000"/>
                        </a:spcAft>
                      </a:pPr>
                      <a:r>
                        <a:rPr lang="en-US" sz="1700" dirty="0">
                          <a:latin typeface="Arial" pitchFamily="34" charset="0"/>
                          <a:ea typeface="Times New Roman"/>
                          <a:cs typeface="Arial" pitchFamily="34" charset="0"/>
                        </a:rPr>
                        <a:t>(17.39%)</a:t>
                      </a:r>
                      <a:endParaRPr lang="en-US" sz="1700" dirty="0">
                        <a:latin typeface="Arial" pitchFamily="34" charset="0"/>
                        <a:ea typeface="Calibri"/>
                        <a:cs typeface="Arial" pitchFamily="34" charset="0"/>
                      </a:endParaRPr>
                    </a:p>
                  </a:txBody>
                  <a:tcPr marL="62641" marR="62641" marT="0" marB="0" anchor="ctr"/>
                </a:tc>
                <a:tc>
                  <a:txBody>
                    <a:bodyPr/>
                    <a:lstStyle/>
                    <a:p>
                      <a:pPr marL="0" marR="0" algn="ctr">
                        <a:lnSpc>
                          <a:spcPct val="100000"/>
                        </a:lnSpc>
                        <a:spcBef>
                          <a:spcPts val="0"/>
                        </a:spcBef>
                        <a:spcAft>
                          <a:spcPts val="1000"/>
                        </a:spcAft>
                      </a:pPr>
                      <a:r>
                        <a:rPr lang="en-US" sz="1700" dirty="0">
                          <a:latin typeface="Arial" pitchFamily="34" charset="0"/>
                          <a:ea typeface="Times New Roman"/>
                          <a:cs typeface="Arial" pitchFamily="34" charset="0"/>
                        </a:rPr>
                        <a:t>1</a:t>
                      </a:r>
                    </a:p>
                    <a:p>
                      <a:pPr marL="0" marR="0" algn="ctr">
                        <a:lnSpc>
                          <a:spcPct val="100000"/>
                        </a:lnSpc>
                        <a:spcBef>
                          <a:spcPts val="0"/>
                        </a:spcBef>
                        <a:spcAft>
                          <a:spcPts val="1000"/>
                        </a:spcAft>
                      </a:pPr>
                      <a:r>
                        <a:rPr lang="en-US" sz="1700" dirty="0">
                          <a:latin typeface="Arial" pitchFamily="34" charset="0"/>
                          <a:ea typeface="Times New Roman"/>
                          <a:cs typeface="Arial" pitchFamily="34" charset="0"/>
                        </a:rPr>
                        <a:t> (100%)</a:t>
                      </a:r>
                      <a:endParaRPr lang="en-US" sz="1700" dirty="0">
                        <a:latin typeface="Arial" pitchFamily="34" charset="0"/>
                        <a:ea typeface="Calibri"/>
                        <a:cs typeface="Arial" pitchFamily="34" charset="0"/>
                      </a:endParaRPr>
                    </a:p>
                  </a:txBody>
                  <a:tcPr marL="62641" marR="62641" marT="0" marB="0" anchor="ctr"/>
                </a:tc>
                <a:tc>
                  <a:txBody>
                    <a:bodyPr/>
                    <a:lstStyle/>
                    <a:p>
                      <a:pPr marL="0" marR="0" algn="ctr">
                        <a:lnSpc>
                          <a:spcPct val="100000"/>
                        </a:lnSpc>
                        <a:spcBef>
                          <a:spcPts val="0"/>
                        </a:spcBef>
                        <a:spcAft>
                          <a:spcPts val="1000"/>
                        </a:spcAft>
                      </a:pPr>
                      <a:r>
                        <a:rPr lang="en-US" sz="1700" dirty="0">
                          <a:latin typeface="Arial" pitchFamily="34" charset="0"/>
                          <a:ea typeface="Calibri"/>
                          <a:cs typeface="Arial" pitchFamily="34" charset="0"/>
                        </a:rPr>
                        <a:t>3 </a:t>
                      </a:r>
                    </a:p>
                    <a:p>
                      <a:pPr marL="0" marR="0" algn="ctr">
                        <a:lnSpc>
                          <a:spcPct val="100000"/>
                        </a:lnSpc>
                        <a:spcBef>
                          <a:spcPts val="0"/>
                        </a:spcBef>
                        <a:spcAft>
                          <a:spcPts val="1000"/>
                        </a:spcAft>
                      </a:pPr>
                      <a:r>
                        <a:rPr lang="en-US" sz="1700" dirty="0">
                          <a:latin typeface="Arial" pitchFamily="34" charset="0"/>
                          <a:ea typeface="Calibri"/>
                          <a:cs typeface="Arial" pitchFamily="34" charset="0"/>
                        </a:rPr>
                        <a:t>(21.42%)</a:t>
                      </a:r>
                    </a:p>
                  </a:txBody>
                  <a:tcPr marL="62641" marR="62641" marT="0" marB="0" anchor="ctr"/>
                </a:tc>
                <a:extLst>
                  <a:ext uri="{0D108BD9-81ED-4DB2-BD59-A6C34878D82A}">
                    <a16:rowId xmlns:a16="http://schemas.microsoft.com/office/drawing/2014/main" val="10003"/>
                  </a:ext>
                </a:extLst>
              </a:tr>
              <a:tr h="937413">
                <a:tc>
                  <a:txBody>
                    <a:bodyPr/>
                    <a:lstStyle/>
                    <a:p>
                      <a:pPr marL="0" marR="0" algn="just">
                        <a:lnSpc>
                          <a:spcPct val="115000"/>
                        </a:lnSpc>
                        <a:spcBef>
                          <a:spcPts val="0"/>
                        </a:spcBef>
                        <a:spcAft>
                          <a:spcPts val="1000"/>
                        </a:spcAft>
                      </a:pPr>
                      <a:r>
                        <a:rPr lang="en-US" sz="1700" b="1" dirty="0">
                          <a:latin typeface="Arial" pitchFamily="34" charset="0"/>
                          <a:ea typeface="Times New Roman"/>
                          <a:cs typeface="Arial" pitchFamily="34" charset="0"/>
                        </a:rPr>
                        <a:t>HPV-</a:t>
                      </a:r>
                      <a:r>
                        <a:rPr lang="en-US" sz="1700" b="1" dirty="0">
                          <a:latin typeface="Arial" pitchFamily="34" charset="0"/>
                          <a:ea typeface="Calibri"/>
                          <a:cs typeface="Arial" pitchFamily="34" charset="0"/>
                        </a:rPr>
                        <a:t>31</a:t>
                      </a:r>
                    </a:p>
                  </a:txBody>
                  <a:tcPr marL="62641" marR="62641" marT="0" marB="0" anchor="ctr"/>
                </a:tc>
                <a:tc>
                  <a:txBody>
                    <a:bodyPr/>
                    <a:lstStyle/>
                    <a:p>
                      <a:pPr marL="0" marR="0" algn="ctr">
                        <a:lnSpc>
                          <a:spcPct val="100000"/>
                        </a:lnSpc>
                        <a:spcBef>
                          <a:spcPts val="0"/>
                        </a:spcBef>
                        <a:spcAft>
                          <a:spcPts val="1000"/>
                        </a:spcAft>
                      </a:pPr>
                      <a:r>
                        <a:rPr lang="en-US" sz="1700" dirty="0">
                          <a:latin typeface="Arial" pitchFamily="34" charset="0"/>
                          <a:ea typeface="Calibri"/>
                          <a:cs typeface="Arial" pitchFamily="34" charset="0"/>
                        </a:rPr>
                        <a:t>10</a:t>
                      </a:r>
                    </a:p>
                  </a:txBody>
                  <a:tcPr marL="62641" marR="62641" marT="0" marB="0" anchor="ctr"/>
                </a:tc>
                <a:tc>
                  <a:txBody>
                    <a:bodyPr/>
                    <a:lstStyle/>
                    <a:p>
                      <a:pPr marL="0" marR="0" algn="ctr">
                        <a:lnSpc>
                          <a:spcPct val="100000"/>
                        </a:lnSpc>
                        <a:spcBef>
                          <a:spcPts val="0"/>
                        </a:spcBef>
                        <a:spcAft>
                          <a:spcPts val="1000"/>
                        </a:spcAft>
                      </a:pPr>
                      <a:r>
                        <a:rPr lang="en-US" sz="1700" dirty="0">
                          <a:latin typeface="Arial" pitchFamily="34" charset="0"/>
                          <a:ea typeface="Times New Roman"/>
                          <a:cs typeface="Arial" pitchFamily="34" charset="0"/>
                        </a:rPr>
                        <a:t>3 </a:t>
                      </a:r>
                    </a:p>
                    <a:p>
                      <a:pPr marL="0" marR="0" algn="ctr">
                        <a:lnSpc>
                          <a:spcPct val="100000"/>
                        </a:lnSpc>
                        <a:spcBef>
                          <a:spcPts val="0"/>
                        </a:spcBef>
                        <a:spcAft>
                          <a:spcPts val="1000"/>
                        </a:spcAft>
                      </a:pPr>
                      <a:r>
                        <a:rPr lang="en-US" sz="1700" dirty="0">
                          <a:latin typeface="Arial" pitchFamily="34" charset="0"/>
                          <a:ea typeface="Times New Roman"/>
                          <a:cs typeface="Arial" pitchFamily="34" charset="0"/>
                        </a:rPr>
                        <a:t>(7.5%)</a:t>
                      </a:r>
                      <a:endParaRPr lang="en-US" sz="1700" dirty="0">
                        <a:latin typeface="Arial" pitchFamily="34" charset="0"/>
                        <a:ea typeface="Calibri"/>
                        <a:cs typeface="Arial" pitchFamily="34" charset="0"/>
                      </a:endParaRPr>
                    </a:p>
                  </a:txBody>
                  <a:tcPr marL="62641" marR="62641" marT="0" marB="0" anchor="ctr"/>
                </a:tc>
                <a:tc>
                  <a:txBody>
                    <a:bodyPr/>
                    <a:lstStyle/>
                    <a:p>
                      <a:pPr algn="ctr">
                        <a:lnSpc>
                          <a:spcPct val="100000"/>
                        </a:lnSpc>
                      </a:pPr>
                      <a:r>
                        <a:rPr lang="en-US" sz="1700" dirty="0">
                          <a:latin typeface="Arial" pitchFamily="34" charset="0"/>
                          <a:cs typeface="Arial" pitchFamily="34" charset="0"/>
                        </a:rPr>
                        <a:t>1 </a:t>
                      </a:r>
                    </a:p>
                    <a:p>
                      <a:pPr algn="ctr">
                        <a:lnSpc>
                          <a:spcPct val="100000"/>
                        </a:lnSpc>
                      </a:pPr>
                      <a:endParaRPr lang="en-US" sz="1700" dirty="0">
                        <a:latin typeface="Arial" pitchFamily="34" charset="0"/>
                        <a:cs typeface="Arial" pitchFamily="34" charset="0"/>
                      </a:endParaRPr>
                    </a:p>
                    <a:p>
                      <a:pPr algn="ctr">
                        <a:lnSpc>
                          <a:spcPct val="100000"/>
                        </a:lnSpc>
                      </a:pPr>
                      <a:r>
                        <a:rPr lang="en-US" sz="1700" dirty="0">
                          <a:latin typeface="Arial" pitchFamily="34" charset="0"/>
                          <a:cs typeface="Arial" pitchFamily="34" charset="0"/>
                        </a:rPr>
                        <a:t>(8%)</a:t>
                      </a:r>
                      <a:endParaRPr lang="en-IN" sz="1700" dirty="0">
                        <a:latin typeface="Arial" pitchFamily="34" charset="0"/>
                        <a:cs typeface="Arial" pitchFamily="34" charset="0"/>
                      </a:endParaRPr>
                    </a:p>
                  </a:txBody>
                  <a:tcPr/>
                </a:tc>
                <a:tc>
                  <a:txBody>
                    <a:bodyPr/>
                    <a:lstStyle/>
                    <a:p>
                      <a:pPr marL="0" marR="0" algn="ctr">
                        <a:lnSpc>
                          <a:spcPct val="100000"/>
                        </a:lnSpc>
                        <a:spcBef>
                          <a:spcPts val="0"/>
                        </a:spcBef>
                        <a:spcAft>
                          <a:spcPts val="1000"/>
                        </a:spcAft>
                      </a:pPr>
                      <a:r>
                        <a:rPr lang="en-US" sz="1700" dirty="0">
                          <a:latin typeface="Arial" pitchFamily="34" charset="0"/>
                          <a:ea typeface="Calibri"/>
                          <a:cs typeface="Arial" pitchFamily="34" charset="0"/>
                        </a:rPr>
                        <a:t>2 </a:t>
                      </a:r>
                    </a:p>
                    <a:p>
                      <a:pPr marL="0" marR="0" algn="ctr">
                        <a:lnSpc>
                          <a:spcPct val="100000"/>
                        </a:lnSpc>
                        <a:spcBef>
                          <a:spcPts val="0"/>
                        </a:spcBef>
                        <a:spcAft>
                          <a:spcPts val="1000"/>
                        </a:spcAft>
                      </a:pPr>
                      <a:r>
                        <a:rPr lang="en-US" sz="1700" dirty="0">
                          <a:latin typeface="Arial" pitchFamily="34" charset="0"/>
                          <a:ea typeface="Calibri"/>
                          <a:cs typeface="Arial" pitchFamily="34" charset="0"/>
                        </a:rPr>
                        <a:t>(15.38%)</a:t>
                      </a:r>
                    </a:p>
                  </a:txBody>
                  <a:tcPr marL="62641" marR="62641" marT="0" marB="0" anchor="ctr"/>
                </a:tc>
                <a:tc>
                  <a:txBody>
                    <a:bodyPr/>
                    <a:lstStyle/>
                    <a:p>
                      <a:pPr marL="0" marR="0" algn="ctr">
                        <a:lnSpc>
                          <a:spcPct val="100000"/>
                        </a:lnSpc>
                        <a:spcBef>
                          <a:spcPts val="0"/>
                        </a:spcBef>
                        <a:spcAft>
                          <a:spcPts val="1000"/>
                        </a:spcAft>
                      </a:pPr>
                      <a:r>
                        <a:rPr lang="en-US" sz="1700" dirty="0">
                          <a:latin typeface="Arial" pitchFamily="34" charset="0"/>
                          <a:ea typeface="Calibri"/>
                          <a:cs typeface="Arial" pitchFamily="34" charset="0"/>
                        </a:rPr>
                        <a:t>4 </a:t>
                      </a:r>
                    </a:p>
                    <a:p>
                      <a:pPr marL="0" marR="0" algn="ctr">
                        <a:lnSpc>
                          <a:spcPct val="100000"/>
                        </a:lnSpc>
                        <a:spcBef>
                          <a:spcPts val="0"/>
                        </a:spcBef>
                        <a:spcAft>
                          <a:spcPts val="1000"/>
                        </a:spcAft>
                      </a:pPr>
                      <a:r>
                        <a:rPr lang="en-US" sz="1700" dirty="0">
                          <a:latin typeface="Arial" pitchFamily="34" charset="0"/>
                          <a:ea typeface="Calibri"/>
                          <a:cs typeface="Arial" pitchFamily="34" charset="0"/>
                        </a:rPr>
                        <a:t>(17.39%)</a:t>
                      </a:r>
                    </a:p>
                  </a:txBody>
                  <a:tcPr marL="62641" marR="62641" marT="0" marB="0" anchor="ctr"/>
                </a:tc>
                <a:tc>
                  <a:txBody>
                    <a:bodyPr/>
                    <a:lstStyle/>
                    <a:p>
                      <a:pPr marL="0" marR="0" algn="ctr">
                        <a:lnSpc>
                          <a:spcPct val="100000"/>
                        </a:lnSpc>
                        <a:spcBef>
                          <a:spcPts val="0"/>
                        </a:spcBef>
                        <a:spcAft>
                          <a:spcPts val="1000"/>
                        </a:spcAft>
                      </a:pPr>
                      <a:r>
                        <a:rPr lang="en-IN" sz="1700" dirty="0">
                          <a:latin typeface="Arial" pitchFamily="34" charset="0"/>
                          <a:ea typeface="Times New Roman"/>
                          <a:cs typeface="Arial" pitchFamily="34" charset="0"/>
                        </a:rPr>
                        <a:t>0%</a:t>
                      </a:r>
                      <a:endParaRPr lang="en-US" sz="1700" dirty="0">
                        <a:latin typeface="Arial" pitchFamily="34" charset="0"/>
                        <a:ea typeface="Calibri"/>
                        <a:cs typeface="Arial" pitchFamily="34" charset="0"/>
                      </a:endParaRPr>
                    </a:p>
                  </a:txBody>
                  <a:tcPr marL="62641" marR="62641" marT="0" marB="0" anchor="ctr"/>
                </a:tc>
                <a:tc>
                  <a:txBody>
                    <a:bodyPr/>
                    <a:lstStyle/>
                    <a:p>
                      <a:pPr marL="0" marR="0" algn="ctr">
                        <a:lnSpc>
                          <a:spcPct val="100000"/>
                        </a:lnSpc>
                        <a:spcBef>
                          <a:spcPts val="0"/>
                        </a:spcBef>
                        <a:spcAft>
                          <a:spcPts val="1000"/>
                        </a:spcAft>
                      </a:pPr>
                      <a:r>
                        <a:rPr lang="en-US" sz="1700" dirty="0">
                          <a:latin typeface="Arial" pitchFamily="34" charset="0"/>
                          <a:ea typeface="Calibri"/>
                          <a:cs typeface="Arial" pitchFamily="34" charset="0"/>
                        </a:rPr>
                        <a:t>0%</a:t>
                      </a:r>
                    </a:p>
                  </a:txBody>
                  <a:tcPr marL="62641" marR="62641" marT="0" marB="0" anchor="ctr"/>
                </a:tc>
                <a:extLst>
                  <a:ext uri="{0D108BD9-81ED-4DB2-BD59-A6C34878D82A}">
                    <a16:rowId xmlns:a16="http://schemas.microsoft.com/office/drawing/2014/main" val="10004"/>
                  </a:ext>
                </a:extLst>
              </a:tr>
              <a:tr h="781732">
                <a:tc>
                  <a:txBody>
                    <a:bodyPr/>
                    <a:lstStyle/>
                    <a:p>
                      <a:pPr marL="0" marR="0" algn="just">
                        <a:lnSpc>
                          <a:spcPct val="115000"/>
                        </a:lnSpc>
                        <a:spcBef>
                          <a:spcPts val="0"/>
                        </a:spcBef>
                        <a:spcAft>
                          <a:spcPts val="1000"/>
                        </a:spcAft>
                      </a:pPr>
                      <a:r>
                        <a:rPr lang="en-US" sz="1700" b="1" dirty="0">
                          <a:latin typeface="Arial" pitchFamily="34" charset="0"/>
                          <a:ea typeface="Times New Roman"/>
                          <a:cs typeface="Arial" pitchFamily="34" charset="0"/>
                        </a:rPr>
                        <a:t>HPV-</a:t>
                      </a:r>
                      <a:r>
                        <a:rPr lang="en-US" sz="1700" b="1" dirty="0">
                          <a:latin typeface="Arial" pitchFamily="34" charset="0"/>
                          <a:ea typeface="Calibri"/>
                          <a:cs typeface="Arial" pitchFamily="34" charset="0"/>
                        </a:rPr>
                        <a:t>35</a:t>
                      </a:r>
                    </a:p>
                  </a:txBody>
                  <a:tcPr marL="62641" marR="62641" marT="0" marB="0" anchor="ctr"/>
                </a:tc>
                <a:tc>
                  <a:txBody>
                    <a:bodyPr/>
                    <a:lstStyle/>
                    <a:p>
                      <a:pPr marL="0" marR="0" algn="ctr">
                        <a:lnSpc>
                          <a:spcPct val="100000"/>
                        </a:lnSpc>
                        <a:spcBef>
                          <a:spcPts val="0"/>
                        </a:spcBef>
                        <a:spcAft>
                          <a:spcPts val="1000"/>
                        </a:spcAft>
                      </a:pPr>
                      <a:r>
                        <a:rPr lang="en-US" sz="1700" dirty="0">
                          <a:latin typeface="Arial" pitchFamily="34" charset="0"/>
                          <a:ea typeface="Calibri"/>
                          <a:cs typeface="Arial" pitchFamily="34" charset="0"/>
                        </a:rPr>
                        <a:t>6</a:t>
                      </a:r>
                    </a:p>
                  </a:txBody>
                  <a:tcPr marL="62641" marR="62641" marT="0" marB="0" anchor="ctr"/>
                </a:tc>
                <a:tc>
                  <a:txBody>
                    <a:bodyPr/>
                    <a:lstStyle/>
                    <a:p>
                      <a:pPr marL="0" marR="0" algn="ctr">
                        <a:lnSpc>
                          <a:spcPct val="100000"/>
                        </a:lnSpc>
                        <a:spcBef>
                          <a:spcPts val="0"/>
                        </a:spcBef>
                        <a:spcAft>
                          <a:spcPts val="1000"/>
                        </a:spcAft>
                      </a:pPr>
                      <a:r>
                        <a:rPr lang="en-US" sz="1700" dirty="0">
                          <a:latin typeface="Arial" pitchFamily="34" charset="0"/>
                          <a:ea typeface="Times New Roman"/>
                          <a:cs typeface="Arial" pitchFamily="34" charset="0"/>
                        </a:rPr>
                        <a:t>4</a:t>
                      </a:r>
                    </a:p>
                    <a:p>
                      <a:pPr marL="0" marR="0" algn="ctr">
                        <a:lnSpc>
                          <a:spcPct val="100000"/>
                        </a:lnSpc>
                        <a:spcBef>
                          <a:spcPts val="0"/>
                        </a:spcBef>
                        <a:spcAft>
                          <a:spcPts val="1000"/>
                        </a:spcAft>
                      </a:pPr>
                      <a:r>
                        <a:rPr lang="en-US" sz="1700" dirty="0">
                          <a:latin typeface="Arial" pitchFamily="34" charset="0"/>
                          <a:ea typeface="Times New Roman"/>
                          <a:cs typeface="Arial" pitchFamily="34" charset="0"/>
                        </a:rPr>
                        <a:t> (10%)</a:t>
                      </a:r>
                      <a:endParaRPr lang="en-US" sz="1700" dirty="0">
                        <a:latin typeface="Arial" pitchFamily="34" charset="0"/>
                        <a:ea typeface="Calibri"/>
                        <a:cs typeface="Arial" pitchFamily="34" charset="0"/>
                      </a:endParaRPr>
                    </a:p>
                  </a:txBody>
                  <a:tcPr marL="62641" marR="62641" marT="0" marB="0" anchor="ctr"/>
                </a:tc>
                <a:tc>
                  <a:txBody>
                    <a:bodyPr/>
                    <a:lstStyle/>
                    <a:p>
                      <a:pPr algn="ctr">
                        <a:lnSpc>
                          <a:spcPct val="100000"/>
                        </a:lnSpc>
                      </a:pPr>
                      <a:endParaRPr lang="en-US" sz="1700" dirty="0">
                        <a:latin typeface="Arial" pitchFamily="34" charset="0"/>
                        <a:cs typeface="Arial" pitchFamily="34" charset="0"/>
                      </a:endParaRPr>
                    </a:p>
                    <a:p>
                      <a:pPr algn="ctr">
                        <a:lnSpc>
                          <a:spcPct val="100000"/>
                        </a:lnSpc>
                      </a:pPr>
                      <a:r>
                        <a:rPr lang="en-US" sz="1700" dirty="0">
                          <a:latin typeface="Arial" pitchFamily="34" charset="0"/>
                          <a:cs typeface="Arial" pitchFamily="34" charset="0"/>
                        </a:rPr>
                        <a:t>0%</a:t>
                      </a:r>
                      <a:endParaRPr lang="en-IN" sz="1700" dirty="0">
                        <a:latin typeface="Arial" pitchFamily="34" charset="0"/>
                        <a:cs typeface="Arial" pitchFamily="34" charset="0"/>
                      </a:endParaRPr>
                    </a:p>
                  </a:txBody>
                  <a:tcPr/>
                </a:tc>
                <a:tc>
                  <a:txBody>
                    <a:bodyPr/>
                    <a:lstStyle/>
                    <a:p>
                      <a:pPr marL="0" marR="0" algn="ctr">
                        <a:lnSpc>
                          <a:spcPct val="100000"/>
                        </a:lnSpc>
                        <a:spcBef>
                          <a:spcPts val="0"/>
                        </a:spcBef>
                        <a:spcAft>
                          <a:spcPts val="1000"/>
                        </a:spcAft>
                      </a:pPr>
                      <a:r>
                        <a:rPr lang="en-IN" sz="1700" dirty="0">
                          <a:latin typeface="Arial" pitchFamily="34" charset="0"/>
                          <a:ea typeface="Times New Roman"/>
                          <a:cs typeface="Arial" pitchFamily="34" charset="0"/>
                        </a:rPr>
                        <a:t>0%</a:t>
                      </a:r>
                      <a:endParaRPr lang="en-US" sz="1700" dirty="0">
                        <a:latin typeface="Arial" pitchFamily="34" charset="0"/>
                        <a:ea typeface="Calibri"/>
                        <a:cs typeface="Arial" pitchFamily="34" charset="0"/>
                      </a:endParaRPr>
                    </a:p>
                  </a:txBody>
                  <a:tcPr marL="62641" marR="62641" marT="0" marB="0" anchor="ctr"/>
                </a:tc>
                <a:tc>
                  <a:txBody>
                    <a:bodyPr/>
                    <a:lstStyle/>
                    <a:p>
                      <a:pPr marL="0" marR="0" algn="ctr">
                        <a:lnSpc>
                          <a:spcPct val="100000"/>
                        </a:lnSpc>
                        <a:spcBef>
                          <a:spcPts val="0"/>
                        </a:spcBef>
                        <a:spcAft>
                          <a:spcPts val="1000"/>
                        </a:spcAft>
                      </a:pPr>
                      <a:r>
                        <a:rPr lang="en-US" sz="1700" dirty="0">
                          <a:latin typeface="Arial" pitchFamily="34" charset="0"/>
                          <a:ea typeface="Calibri"/>
                          <a:cs typeface="Arial" pitchFamily="34" charset="0"/>
                        </a:rPr>
                        <a:t>1 </a:t>
                      </a:r>
                    </a:p>
                    <a:p>
                      <a:pPr marL="0" marR="0" algn="ctr">
                        <a:lnSpc>
                          <a:spcPct val="100000"/>
                        </a:lnSpc>
                        <a:spcBef>
                          <a:spcPts val="0"/>
                        </a:spcBef>
                        <a:spcAft>
                          <a:spcPts val="1000"/>
                        </a:spcAft>
                      </a:pPr>
                      <a:r>
                        <a:rPr lang="en-US" sz="1700" dirty="0">
                          <a:latin typeface="Arial" pitchFamily="34" charset="0"/>
                          <a:ea typeface="Calibri"/>
                          <a:cs typeface="Arial" pitchFamily="34" charset="0"/>
                        </a:rPr>
                        <a:t>(4.34%)</a:t>
                      </a:r>
                    </a:p>
                  </a:txBody>
                  <a:tcPr marL="62641" marR="62641" marT="0" marB="0" anchor="ctr"/>
                </a:tc>
                <a:tc>
                  <a:txBody>
                    <a:bodyPr/>
                    <a:lstStyle/>
                    <a:p>
                      <a:pPr marL="0" marR="0" algn="ctr">
                        <a:lnSpc>
                          <a:spcPct val="100000"/>
                        </a:lnSpc>
                        <a:spcBef>
                          <a:spcPts val="0"/>
                        </a:spcBef>
                        <a:spcAft>
                          <a:spcPts val="1000"/>
                        </a:spcAft>
                      </a:pPr>
                      <a:r>
                        <a:rPr lang="en-IN" sz="1700" dirty="0">
                          <a:latin typeface="Arial" pitchFamily="34" charset="0"/>
                          <a:ea typeface="Times New Roman"/>
                          <a:cs typeface="Arial" pitchFamily="34" charset="0"/>
                        </a:rPr>
                        <a:t>0%</a:t>
                      </a:r>
                      <a:endParaRPr lang="en-US" sz="1700" dirty="0">
                        <a:latin typeface="Arial" pitchFamily="34" charset="0"/>
                        <a:ea typeface="Calibri"/>
                        <a:cs typeface="Arial" pitchFamily="34" charset="0"/>
                      </a:endParaRPr>
                    </a:p>
                  </a:txBody>
                  <a:tcPr marL="62641" marR="62641" marT="0" marB="0" anchor="ctr"/>
                </a:tc>
                <a:tc>
                  <a:txBody>
                    <a:bodyPr/>
                    <a:lstStyle/>
                    <a:p>
                      <a:pPr marL="0" marR="0" algn="ctr">
                        <a:lnSpc>
                          <a:spcPct val="100000"/>
                        </a:lnSpc>
                        <a:spcBef>
                          <a:spcPts val="0"/>
                        </a:spcBef>
                        <a:spcAft>
                          <a:spcPts val="1000"/>
                        </a:spcAft>
                      </a:pPr>
                      <a:r>
                        <a:rPr lang="en-US" sz="1700" dirty="0">
                          <a:latin typeface="Arial" pitchFamily="34" charset="0"/>
                          <a:ea typeface="Calibri"/>
                          <a:cs typeface="Arial" pitchFamily="34" charset="0"/>
                        </a:rPr>
                        <a:t>1</a:t>
                      </a:r>
                    </a:p>
                    <a:p>
                      <a:pPr marL="0" marR="0" algn="ctr">
                        <a:lnSpc>
                          <a:spcPct val="100000"/>
                        </a:lnSpc>
                        <a:spcBef>
                          <a:spcPts val="0"/>
                        </a:spcBef>
                        <a:spcAft>
                          <a:spcPts val="1000"/>
                        </a:spcAft>
                      </a:pPr>
                      <a:r>
                        <a:rPr lang="en-US" sz="1700" dirty="0">
                          <a:latin typeface="Arial" pitchFamily="34" charset="0"/>
                          <a:ea typeface="Calibri"/>
                          <a:cs typeface="Arial" pitchFamily="34" charset="0"/>
                        </a:rPr>
                        <a:t> (7.14%)</a:t>
                      </a:r>
                    </a:p>
                  </a:txBody>
                  <a:tcPr marL="62641" marR="62641" marT="0" marB="0" anchor="ctr"/>
                </a:tc>
                <a:extLst>
                  <a:ext uri="{0D108BD9-81ED-4DB2-BD59-A6C34878D82A}">
                    <a16:rowId xmlns:a16="http://schemas.microsoft.com/office/drawing/2014/main" val="10005"/>
                  </a:ext>
                </a:extLst>
              </a:tr>
              <a:tr h="888119">
                <a:tc>
                  <a:txBody>
                    <a:bodyPr/>
                    <a:lstStyle/>
                    <a:p>
                      <a:pPr marL="0" marR="0" algn="just">
                        <a:lnSpc>
                          <a:spcPct val="115000"/>
                        </a:lnSpc>
                        <a:spcBef>
                          <a:spcPts val="0"/>
                        </a:spcBef>
                        <a:spcAft>
                          <a:spcPts val="1000"/>
                        </a:spcAft>
                      </a:pPr>
                      <a:r>
                        <a:rPr lang="en-US" sz="1700" b="1" dirty="0">
                          <a:latin typeface="Arial" pitchFamily="34" charset="0"/>
                          <a:ea typeface="Times New Roman"/>
                          <a:cs typeface="Arial" pitchFamily="34" charset="0"/>
                        </a:rPr>
                        <a:t>HPV-52</a:t>
                      </a:r>
                      <a:endParaRPr lang="en-US" sz="1700" b="1" dirty="0">
                        <a:latin typeface="Arial" pitchFamily="34" charset="0"/>
                        <a:ea typeface="Calibri"/>
                        <a:cs typeface="Arial" pitchFamily="34" charset="0"/>
                      </a:endParaRPr>
                    </a:p>
                  </a:txBody>
                  <a:tcPr marL="62641" marR="62641" marT="0" marB="0" anchor="ctr"/>
                </a:tc>
                <a:tc>
                  <a:txBody>
                    <a:bodyPr/>
                    <a:lstStyle/>
                    <a:p>
                      <a:pPr marL="0" marR="0" algn="ctr">
                        <a:lnSpc>
                          <a:spcPct val="100000"/>
                        </a:lnSpc>
                        <a:spcBef>
                          <a:spcPts val="0"/>
                        </a:spcBef>
                        <a:spcAft>
                          <a:spcPts val="1000"/>
                        </a:spcAft>
                      </a:pPr>
                      <a:r>
                        <a:rPr lang="en-US" sz="1700" dirty="0">
                          <a:latin typeface="Arial" pitchFamily="34" charset="0"/>
                          <a:ea typeface="Calibri"/>
                          <a:cs typeface="Arial" pitchFamily="34" charset="0"/>
                        </a:rPr>
                        <a:t>2</a:t>
                      </a:r>
                    </a:p>
                  </a:txBody>
                  <a:tcPr marL="62641" marR="62641" marT="0" marB="0" anchor="ctr"/>
                </a:tc>
                <a:tc>
                  <a:txBody>
                    <a:bodyPr/>
                    <a:lstStyle/>
                    <a:p>
                      <a:pPr marL="0" marR="0" algn="ctr">
                        <a:lnSpc>
                          <a:spcPct val="100000"/>
                        </a:lnSpc>
                        <a:spcBef>
                          <a:spcPts val="0"/>
                        </a:spcBef>
                        <a:spcAft>
                          <a:spcPts val="1000"/>
                        </a:spcAft>
                      </a:pPr>
                      <a:r>
                        <a:rPr lang="en-IN" sz="1700" dirty="0">
                          <a:latin typeface="Arial" pitchFamily="34" charset="0"/>
                          <a:ea typeface="Times New Roman"/>
                          <a:cs typeface="Arial" pitchFamily="34" charset="0"/>
                        </a:rPr>
                        <a:t>1 </a:t>
                      </a:r>
                    </a:p>
                    <a:p>
                      <a:pPr marL="0" marR="0" algn="ctr">
                        <a:lnSpc>
                          <a:spcPct val="100000"/>
                        </a:lnSpc>
                        <a:spcBef>
                          <a:spcPts val="0"/>
                        </a:spcBef>
                        <a:spcAft>
                          <a:spcPts val="1000"/>
                        </a:spcAft>
                      </a:pPr>
                      <a:r>
                        <a:rPr lang="en-IN" sz="1700" dirty="0">
                          <a:latin typeface="Arial" pitchFamily="34" charset="0"/>
                          <a:ea typeface="Times New Roman"/>
                          <a:cs typeface="Arial" pitchFamily="34" charset="0"/>
                        </a:rPr>
                        <a:t>(2.5%)</a:t>
                      </a:r>
                      <a:endParaRPr lang="en-US" sz="1700" dirty="0">
                        <a:latin typeface="Arial" pitchFamily="34" charset="0"/>
                        <a:ea typeface="Calibri"/>
                        <a:cs typeface="Arial" pitchFamily="34" charset="0"/>
                      </a:endParaRPr>
                    </a:p>
                  </a:txBody>
                  <a:tcPr marL="62641" marR="62641" marT="0" marB="0" anchor="ctr"/>
                </a:tc>
                <a:tc>
                  <a:txBody>
                    <a:bodyPr/>
                    <a:lstStyle/>
                    <a:p>
                      <a:pPr algn="ctr">
                        <a:lnSpc>
                          <a:spcPct val="100000"/>
                        </a:lnSpc>
                      </a:pPr>
                      <a:r>
                        <a:rPr lang="en-US" sz="1700" dirty="0">
                          <a:latin typeface="Arial" pitchFamily="34" charset="0"/>
                          <a:cs typeface="Arial" pitchFamily="34" charset="0"/>
                        </a:rPr>
                        <a:t>1</a:t>
                      </a:r>
                    </a:p>
                    <a:p>
                      <a:pPr algn="ctr">
                        <a:lnSpc>
                          <a:spcPct val="100000"/>
                        </a:lnSpc>
                      </a:pPr>
                      <a:endParaRPr lang="en-US" sz="1700" dirty="0">
                        <a:latin typeface="Arial" pitchFamily="34" charset="0"/>
                        <a:cs typeface="Arial" pitchFamily="34" charset="0"/>
                      </a:endParaRPr>
                    </a:p>
                    <a:p>
                      <a:pPr algn="ctr">
                        <a:lnSpc>
                          <a:spcPct val="100000"/>
                        </a:lnSpc>
                      </a:pPr>
                      <a:r>
                        <a:rPr lang="en-US" sz="1700" dirty="0">
                          <a:latin typeface="Arial" pitchFamily="34" charset="0"/>
                          <a:cs typeface="Arial" pitchFamily="34" charset="0"/>
                        </a:rPr>
                        <a:t> (8%)</a:t>
                      </a:r>
                      <a:endParaRPr lang="en-IN" sz="1700" dirty="0">
                        <a:latin typeface="Arial" pitchFamily="34" charset="0"/>
                        <a:cs typeface="Arial" pitchFamily="34" charset="0"/>
                      </a:endParaRPr>
                    </a:p>
                  </a:txBody>
                  <a:tcPr/>
                </a:tc>
                <a:tc>
                  <a:txBody>
                    <a:bodyPr/>
                    <a:lstStyle/>
                    <a:p>
                      <a:pPr marL="0" marR="0" algn="ctr">
                        <a:lnSpc>
                          <a:spcPct val="100000"/>
                        </a:lnSpc>
                        <a:spcBef>
                          <a:spcPts val="0"/>
                        </a:spcBef>
                        <a:spcAft>
                          <a:spcPts val="1000"/>
                        </a:spcAft>
                      </a:pPr>
                      <a:r>
                        <a:rPr lang="en-IN" sz="1700" dirty="0">
                          <a:latin typeface="Arial" pitchFamily="34" charset="0"/>
                          <a:ea typeface="Times New Roman"/>
                          <a:cs typeface="Arial" pitchFamily="34" charset="0"/>
                        </a:rPr>
                        <a:t>0%</a:t>
                      </a:r>
                      <a:endParaRPr lang="en-US" sz="1700" dirty="0">
                        <a:latin typeface="Arial" pitchFamily="34" charset="0"/>
                        <a:ea typeface="Calibri"/>
                        <a:cs typeface="Arial" pitchFamily="34" charset="0"/>
                      </a:endParaRPr>
                    </a:p>
                  </a:txBody>
                  <a:tcPr marL="62641" marR="62641" marT="0" marB="0" anchor="ctr"/>
                </a:tc>
                <a:tc>
                  <a:txBody>
                    <a:bodyPr/>
                    <a:lstStyle/>
                    <a:p>
                      <a:pPr marL="0" marR="0" algn="ctr">
                        <a:lnSpc>
                          <a:spcPct val="100000"/>
                        </a:lnSpc>
                        <a:spcBef>
                          <a:spcPts val="0"/>
                        </a:spcBef>
                        <a:spcAft>
                          <a:spcPts val="1000"/>
                        </a:spcAft>
                      </a:pPr>
                      <a:r>
                        <a:rPr lang="en-IN" sz="1700" dirty="0">
                          <a:latin typeface="Arial" pitchFamily="34" charset="0"/>
                          <a:ea typeface="Times New Roman"/>
                          <a:cs typeface="Arial" pitchFamily="34" charset="0"/>
                        </a:rPr>
                        <a:t>0%</a:t>
                      </a:r>
                      <a:endParaRPr lang="en-US" sz="1700" dirty="0">
                        <a:latin typeface="Arial" pitchFamily="34" charset="0"/>
                        <a:ea typeface="Calibri"/>
                        <a:cs typeface="Arial" pitchFamily="34" charset="0"/>
                      </a:endParaRPr>
                    </a:p>
                  </a:txBody>
                  <a:tcPr marL="62641" marR="62641" marT="0" marB="0" anchor="ctr"/>
                </a:tc>
                <a:tc>
                  <a:txBody>
                    <a:bodyPr/>
                    <a:lstStyle/>
                    <a:p>
                      <a:pPr marL="0" marR="0" algn="ctr">
                        <a:lnSpc>
                          <a:spcPct val="100000"/>
                        </a:lnSpc>
                        <a:spcBef>
                          <a:spcPts val="0"/>
                        </a:spcBef>
                        <a:spcAft>
                          <a:spcPts val="1000"/>
                        </a:spcAft>
                      </a:pPr>
                      <a:r>
                        <a:rPr lang="en-IN" sz="1700" dirty="0">
                          <a:latin typeface="Arial" pitchFamily="34" charset="0"/>
                          <a:ea typeface="Times New Roman"/>
                          <a:cs typeface="Arial" pitchFamily="34" charset="0"/>
                        </a:rPr>
                        <a:t>0%</a:t>
                      </a:r>
                      <a:endParaRPr lang="en-US" sz="1700" dirty="0">
                        <a:latin typeface="Arial" pitchFamily="34" charset="0"/>
                        <a:ea typeface="Calibri"/>
                        <a:cs typeface="Arial" pitchFamily="34" charset="0"/>
                      </a:endParaRPr>
                    </a:p>
                  </a:txBody>
                  <a:tcPr marL="62641" marR="62641" marT="0" marB="0" anchor="ctr"/>
                </a:tc>
                <a:tc>
                  <a:txBody>
                    <a:bodyPr/>
                    <a:lstStyle/>
                    <a:p>
                      <a:pPr marL="0" marR="0" algn="ctr">
                        <a:lnSpc>
                          <a:spcPct val="100000"/>
                        </a:lnSpc>
                        <a:spcBef>
                          <a:spcPts val="0"/>
                        </a:spcBef>
                        <a:spcAft>
                          <a:spcPts val="1000"/>
                        </a:spcAft>
                      </a:pPr>
                      <a:r>
                        <a:rPr lang="en-US" sz="1700" dirty="0">
                          <a:latin typeface="Arial" pitchFamily="34" charset="0"/>
                          <a:ea typeface="Calibri"/>
                          <a:cs typeface="Arial" pitchFamily="34" charset="0"/>
                        </a:rPr>
                        <a:t>0%</a:t>
                      </a:r>
                    </a:p>
                  </a:txBody>
                  <a:tcPr marL="62641" marR="62641" marT="0" marB="0" anchor="ctr"/>
                </a:tc>
                <a:extLst>
                  <a:ext uri="{0D108BD9-81ED-4DB2-BD59-A6C34878D82A}">
                    <a16:rowId xmlns:a16="http://schemas.microsoft.com/office/drawing/2014/main" val="10006"/>
                  </a:ext>
                </a:extLst>
              </a:tr>
              <a:tr h="781732">
                <a:tc>
                  <a:txBody>
                    <a:bodyPr/>
                    <a:lstStyle/>
                    <a:p>
                      <a:pPr marL="0" marR="0" algn="just">
                        <a:lnSpc>
                          <a:spcPct val="115000"/>
                        </a:lnSpc>
                        <a:spcBef>
                          <a:spcPts val="0"/>
                        </a:spcBef>
                        <a:spcAft>
                          <a:spcPts val="1000"/>
                        </a:spcAft>
                      </a:pPr>
                      <a:r>
                        <a:rPr lang="en-US" sz="1700" b="1" dirty="0">
                          <a:latin typeface="Arial" pitchFamily="34" charset="0"/>
                          <a:ea typeface="Times New Roman"/>
                          <a:cs typeface="Arial" pitchFamily="34" charset="0"/>
                        </a:rPr>
                        <a:t>HPV-</a:t>
                      </a:r>
                      <a:r>
                        <a:rPr lang="en-US" sz="1700" b="1" dirty="0">
                          <a:latin typeface="Arial" pitchFamily="34" charset="0"/>
                          <a:ea typeface="Calibri"/>
                          <a:cs typeface="Arial" pitchFamily="34" charset="0"/>
                        </a:rPr>
                        <a:t>58</a:t>
                      </a:r>
                    </a:p>
                  </a:txBody>
                  <a:tcPr marL="62641" marR="62641" marT="0" marB="0" anchor="ctr"/>
                </a:tc>
                <a:tc>
                  <a:txBody>
                    <a:bodyPr/>
                    <a:lstStyle/>
                    <a:p>
                      <a:pPr marL="0" marR="0" algn="ctr">
                        <a:lnSpc>
                          <a:spcPct val="100000"/>
                        </a:lnSpc>
                        <a:spcBef>
                          <a:spcPts val="0"/>
                        </a:spcBef>
                        <a:spcAft>
                          <a:spcPts val="1000"/>
                        </a:spcAft>
                      </a:pPr>
                      <a:r>
                        <a:rPr lang="en-US" sz="1700" dirty="0">
                          <a:latin typeface="Arial" pitchFamily="34" charset="0"/>
                          <a:ea typeface="Times New Roman"/>
                          <a:cs typeface="Arial" pitchFamily="34" charset="0"/>
                        </a:rPr>
                        <a:t>3</a:t>
                      </a:r>
                      <a:endParaRPr lang="en-US" sz="1700" dirty="0">
                        <a:latin typeface="Arial" pitchFamily="34" charset="0"/>
                        <a:ea typeface="Calibri"/>
                        <a:cs typeface="Arial" pitchFamily="34" charset="0"/>
                      </a:endParaRPr>
                    </a:p>
                  </a:txBody>
                  <a:tcPr marL="62641" marR="62641" marT="0" marB="0" anchor="ctr"/>
                </a:tc>
                <a:tc>
                  <a:txBody>
                    <a:bodyPr/>
                    <a:lstStyle/>
                    <a:p>
                      <a:pPr marL="0" marR="0" algn="ctr">
                        <a:lnSpc>
                          <a:spcPct val="100000"/>
                        </a:lnSpc>
                        <a:spcBef>
                          <a:spcPts val="0"/>
                        </a:spcBef>
                        <a:spcAft>
                          <a:spcPts val="1000"/>
                        </a:spcAft>
                      </a:pPr>
                      <a:r>
                        <a:rPr lang="en-IN" sz="1700" dirty="0">
                          <a:latin typeface="Arial" pitchFamily="34" charset="0"/>
                          <a:ea typeface="Times New Roman"/>
                          <a:cs typeface="Arial" pitchFamily="34" charset="0"/>
                        </a:rPr>
                        <a:t>1</a:t>
                      </a:r>
                    </a:p>
                    <a:p>
                      <a:pPr marL="0" marR="0" algn="ctr">
                        <a:lnSpc>
                          <a:spcPct val="100000"/>
                        </a:lnSpc>
                        <a:spcBef>
                          <a:spcPts val="0"/>
                        </a:spcBef>
                        <a:spcAft>
                          <a:spcPts val="1000"/>
                        </a:spcAft>
                      </a:pPr>
                      <a:r>
                        <a:rPr lang="en-IN" sz="1700" dirty="0">
                          <a:latin typeface="Arial" pitchFamily="34" charset="0"/>
                          <a:ea typeface="Times New Roman"/>
                          <a:cs typeface="Arial" pitchFamily="34" charset="0"/>
                        </a:rPr>
                        <a:t> (2.5%)</a:t>
                      </a:r>
                      <a:endParaRPr lang="en-US" sz="1700" dirty="0">
                        <a:latin typeface="Arial" pitchFamily="34" charset="0"/>
                        <a:ea typeface="Calibri"/>
                        <a:cs typeface="Arial" pitchFamily="34" charset="0"/>
                      </a:endParaRPr>
                    </a:p>
                  </a:txBody>
                  <a:tcPr marL="62641" marR="62641" marT="0" marB="0" anchor="ctr"/>
                </a:tc>
                <a:tc>
                  <a:txBody>
                    <a:bodyPr/>
                    <a:lstStyle/>
                    <a:p>
                      <a:pPr algn="ctr">
                        <a:lnSpc>
                          <a:spcPct val="100000"/>
                        </a:lnSpc>
                      </a:pPr>
                      <a:r>
                        <a:rPr lang="en-US" sz="1700" dirty="0">
                          <a:latin typeface="Arial" pitchFamily="34" charset="0"/>
                          <a:cs typeface="Arial" pitchFamily="34" charset="0"/>
                        </a:rPr>
                        <a:t>0%</a:t>
                      </a:r>
                      <a:endParaRPr lang="en-IN" sz="1700" dirty="0">
                        <a:latin typeface="Arial" pitchFamily="34" charset="0"/>
                        <a:cs typeface="Arial" pitchFamily="34" charset="0"/>
                      </a:endParaRPr>
                    </a:p>
                  </a:txBody>
                  <a:tcPr/>
                </a:tc>
                <a:tc>
                  <a:txBody>
                    <a:bodyPr/>
                    <a:lstStyle/>
                    <a:p>
                      <a:pPr marL="0" marR="0" algn="ctr">
                        <a:lnSpc>
                          <a:spcPct val="100000"/>
                        </a:lnSpc>
                        <a:spcBef>
                          <a:spcPts val="0"/>
                        </a:spcBef>
                        <a:spcAft>
                          <a:spcPts val="1000"/>
                        </a:spcAft>
                      </a:pPr>
                      <a:r>
                        <a:rPr lang="en-US" sz="1700" dirty="0">
                          <a:latin typeface="Arial" pitchFamily="34" charset="0"/>
                          <a:ea typeface="Calibri"/>
                          <a:cs typeface="Arial" pitchFamily="34" charset="0"/>
                        </a:rPr>
                        <a:t>1</a:t>
                      </a:r>
                    </a:p>
                    <a:p>
                      <a:pPr marL="0" marR="0" algn="ctr">
                        <a:lnSpc>
                          <a:spcPct val="100000"/>
                        </a:lnSpc>
                        <a:spcBef>
                          <a:spcPts val="0"/>
                        </a:spcBef>
                        <a:spcAft>
                          <a:spcPts val="1000"/>
                        </a:spcAft>
                      </a:pPr>
                      <a:r>
                        <a:rPr lang="en-US" sz="1700" dirty="0">
                          <a:latin typeface="Arial" pitchFamily="34" charset="0"/>
                          <a:ea typeface="Calibri"/>
                          <a:cs typeface="Arial" pitchFamily="34" charset="0"/>
                        </a:rPr>
                        <a:t>(8%)</a:t>
                      </a:r>
                    </a:p>
                  </a:txBody>
                  <a:tcPr marL="62641" marR="62641" marT="0" marB="0" anchor="ctr"/>
                </a:tc>
                <a:tc>
                  <a:txBody>
                    <a:bodyPr/>
                    <a:lstStyle/>
                    <a:p>
                      <a:pPr marL="0" marR="0" algn="ctr">
                        <a:lnSpc>
                          <a:spcPct val="100000"/>
                        </a:lnSpc>
                        <a:spcBef>
                          <a:spcPts val="0"/>
                        </a:spcBef>
                        <a:spcAft>
                          <a:spcPts val="1000"/>
                        </a:spcAft>
                      </a:pPr>
                      <a:r>
                        <a:rPr lang="en-US" sz="1700" dirty="0">
                          <a:latin typeface="Arial" pitchFamily="34" charset="0"/>
                          <a:ea typeface="Calibri"/>
                          <a:cs typeface="Arial" pitchFamily="34" charset="0"/>
                        </a:rPr>
                        <a:t>1 </a:t>
                      </a:r>
                    </a:p>
                    <a:p>
                      <a:pPr marL="0" marR="0" algn="ctr">
                        <a:lnSpc>
                          <a:spcPct val="100000"/>
                        </a:lnSpc>
                        <a:spcBef>
                          <a:spcPts val="0"/>
                        </a:spcBef>
                        <a:spcAft>
                          <a:spcPts val="1000"/>
                        </a:spcAft>
                      </a:pPr>
                      <a:r>
                        <a:rPr lang="en-US" sz="1700" dirty="0">
                          <a:latin typeface="Arial" pitchFamily="34" charset="0"/>
                          <a:ea typeface="Calibri"/>
                          <a:cs typeface="Arial" pitchFamily="34" charset="0"/>
                        </a:rPr>
                        <a:t>(4.34%)</a:t>
                      </a:r>
                    </a:p>
                  </a:txBody>
                  <a:tcPr marL="62641" marR="62641" marT="0" marB="0" anchor="ctr"/>
                </a:tc>
                <a:tc>
                  <a:txBody>
                    <a:bodyPr/>
                    <a:lstStyle/>
                    <a:p>
                      <a:pPr marL="0" marR="0" algn="ctr">
                        <a:lnSpc>
                          <a:spcPct val="100000"/>
                        </a:lnSpc>
                        <a:spcBef>
                          <a:spcPts val="0"/>
                        </a:spcBef>
                        <a:spcAft>
                          <a:spcPts val="1000"/>
                        </a:spcAft>
                      </a:pPr>
                      <a:r>
                        <a:rPr lang="en-IN" sz="1700" dirty="0">
                          <a:latin typeface="Arial" pitchFamily="34" charset="0"/>
                          <a:ea typeface="Times New Roman"/>
                          <a:cs typeface="Arial" pitchFamily="34" charset="0"/>
                        </a:rPr>
                        <a:t>0%</a:t>
                      </a:r>
                      <a:endParaRPr lang="en-US" sz="1700" dirty="0">
                        <a:latin typeface="Arial" pitchFamily="34" charset="0"/>
                        <a:ea typeface="Calibri"/>
                        <a:cs typeface="Arial" pitchFamily="34" charset="0"/>
                      </a:endParaRPr>
                    </a:p>
                  </a:txBody>
                  <a:tcPr marL="62641" marR="62641" marT="0" marB="0" anchor="ctr"/>
                </a:tc>
                <a:tc>
                  <a:txBody>
                    <a:bodyPr/>
                    <a:lstStyle/>
                    <a:p>
                      <a:pPr marL="0" marR="0" algn="ctr">
                        <a:lnSpc>
                          <a:spcPct val="100000"/>
                        </a:lnSpc>
                        <a:spcBef>
                          <a:spcPts val="0"/>
                        </a:spcBef>
                        <a:spcAft>
                          <a:spcPts val="1000"/>
                        </a:spcAft>
                      </a:pPr>
                      <a:r>
                        <a:rPr lang="en-US" sz="1700" dirty="0">
                          <a:latin typeface="Arial" pitchFamily="34" charset="0"/>
                          <a:ea typeface="Calibri"/>
                          <a:cs typeface="Arial" pitchFamily="34" charset="0"/>
                        </a:rPr>
                        <a:t>0%</a:t>
                      </a:r>
                    </a:p>
                  </a:txBody>
                  <a:tcPr marL="62641" marR="62641" marT="0" marB="0" anchor="ctr"/>
                </a:tc>
                <a:extLst>
                  <a:ext uri="{0D108BD9-81ED-4DB2-BD59-A6C34878D82A}">
                    <a16:rowId xmlns:a16="http://schemas.microsoft.com/office/drawing/2014/main" val="10007"/>
                  </a:ext>
                </a:extLst>
              </a:tr>
              <a:tr h="888119">
                <a:tc>
                  <a:txBody>
                    <a:bodyPr/>
                    <a:lstStyle/>
                    <a:p>
                      <a:pPr marL="0" marR="0" algn="just">
                        <a:lnSpc>
                          <a:spcPct val="115000"/>
                        </a:lnSpc>
                        <a:spcBef>
                          <a:spcPts val="0"/>
                        </a:spcBef>
                        <a:spcAft>
                          <a:spcPts val="1000"/>
                        </a:spcAft>
                      </a:pPr>
                      <a:r>
                        <a:rPr lang="en-US" sz="1700" b="1" dirty="0">
                          <a:latin typeface="Arial" pitchFamily="34" charset="0"/>
                          <a:ea typeface="Times New Roman"/>
                          <a:cs typeface="Arial" pitchFamily="34" charset="0"/>
                        </a:rPr>
                        <a:t>HPV-</a:t>
                      </a:r>
                      <a:r>
                        <a:rPr lang="en-US" sz="1700" b="1" dirty="0">
                          <a:latin typeface="Arial" pitchFamily="34" charset="0"/>
                          <a:ea typeface="Calibri"/>
                          <a:cs typeface="Arial" pitchFamily="34" charset="0"/>
                        </a:rPr>
                        <a:t>66</a:t>
                      </a:r>
                    </a:p>
                  </a:txBody>
                  <a:tcPr marL="62641" marR="62641" marT="0" marB="0" anchor="ctr"/>
                </a:tc>
                <a:tc>
                  <a:txBody>
                    <a:bodyPr/>
                    <a:lstStyle/>
                    <a:p>
                      <a:pPr marL="0" marR="0" algn="ctr">
                        <a:lnSpc>
                          <a:spcPct val="100000"/>
                        </a:lnSpc>
                        <a:spcBef>
                          <a:spcPts val="0"/>
                        </a:spcBef>
                        <a:spcAft>
                          <a:spcPts val="1000"/>
                        </a:spcAft>
                      </a:pPr>
                      <a:r>
                        <a:rPr lang="en-US" sz="1700" dirty="0">
                          <a:latin typeface="Arial" pitchFamily="34" charset="0"/>
                          <a:ea typeface="Calibri"/>
                          <a:cs typeface="Arial" pitchFamily="34" charset="0"/>
                        </a:rPr>
                        <a:t>6</a:t>
                      </a:r>
                    </a:p>
                  </a:txBody>
                  <a:tcPr marL="62641" marR="62641" marT="0" marB="0" anchor="ctr"/>
                </a:tc>
                <a:tc>
                  <a:txBody>
                    <a:bodyPr/>
                    <a:lstStyle/>
                    <a:p>
                      <a:pPr marL="0" marR="0" algn="ctr">
                        <a:lnSpc>
                          <a:spcPct val="100000"/>
                        </a:lnSpc>
                        <a:spcBef>
                          <a:spcPts val="0"/>
                        </a:spcBef>
                        <a:spcAft>
                          <a:spcPts val="1000"/>
                        </a:spcAft>
                      </a:pPr>
                      <a:r>
                        <a:rPr lang="en-IN" sz="1700" dirty="0">
                          <a:latin typeface="Arial" pitchFamily="34" charset="0"/>
                          <a:ea typeface="Times New Roman"/>
                          <a:cs typeface="Arial" pitchFamily="34" charset="0"/>
                        </a:rPr>
                        <a:t>1</a:t>
                      </a:r>
                    </a:p>
                    <a:p>
                      <a:pPr marL="0" marR="0" algn="ctr">
                        <a:lnSpc>
                          <a:spcPct val="100000"/>
                        </a:lnSpc>
                        <a:spcBef>
                          <a:spcPts val="0"/>
                        </a:spcBef>
                        <a:spcAft>
                          <a:spcPts val="1000"/>
                        </a:spcAft>
                      </a:pPr>
                      <a:r>
                        <a:rPr lang="en-IN" sz="1700" dirty="0">
                          <a:latin typeface="Arial" pitchFamily="34" charset="0"/>
                          <a:ea typeface="Times New Roman"/>
                          <a:cs typeface="Arial" pitchFamily="34" charset="0"/>
                        </a:rPr>
                        <a:t>(2.5%)</a:t>
                      </a:r>
                      <a:endParaRPr lang="en-US" sz="1700" dirty="0">
                        <a:latin typeface="Arial" pitchFamily="34" charset="0"/>
                        <a:ea typeface="Calibri"/>
                        <a:cs typeface="Arial" pitchFamily="34" charset="0"/>
                      </a:endParaRPr>
                    </a:p>
                  </a:txBody>
                  <a:tcPr marL="62641" marR="62641" marT="0" marB="0" anchor="ctr"/>
                </a:tc>
                <a:tc>
                  <a:txBody>
                    <a:bodyPr/>
                    <a:lstStyle/>
                    <a:p>
                      <a:pPr algn="ctr">
                        <a:lnSpc>
                          <a:spcPct val="100000"/>
                        </a:lnSpc>
                      </a:pPr>
                      <a:r>
                        <a:rPr lang="en-US" sz="1700" dirty="0">
                          <a:latin typeface="Arial" pitchFamily="34" charset="0"/>
                          <a:cs typeface="Arial" pitchFamily="34" charset="0"/>
                        </a:rPr>
                        <a:t>2 </a:t>
                      </a:r>
                    </a:p>
                    <a:p>
                      <a:pPr algn="ctr">
                        <a:lnSpc>
                          <a:spcPct val="100000"/>
                        </a:lnSpc>
                      </a:pPr>
                      <a:endParaRPr lang="en-US" sz="1700" dirty="0">
                        <a:latin typeface="Arial" pitchFamily="34" charset="0"/>
                        <a:cs typeface="Arial" pitchFamily="34" charset="0"/>
                      </a:endParaRPr>
                    </a:p>
                    <a:p>
                      <a:pPr algn="ctr">
                        <a:lnSpc>
                          <a:spcPct val="100000"/>
                        </a:lnSpc>
                      </a:pPr>
                      <a:r>
                        <a:rPr lang="en-US" sz="1700" dirty="0">
                          <a:latin typeface="Arial" pitchFamily="34" charset="0"/>
                          <a:cs typeface="Arial" pitchFamily="34" charset="0"/>
                        </a:rPr>
                        <a:t>(15.38%)</a:t>
                      </a:r>
                      <a:endParaRPr lang="en-IN" sz="1700" dirty="0">
                        <a:latin typeface="Arial" pitchFamily="34" charset="0"/>
                        <a:cs typeface="Arial" pitchFamily="34" charset="0"/>
                      </a:endParaRPr>
                    </a:p>
                  </a:txBody>
                  <a:tcPr/>
                </a:tc>
                <a:tc>
                  <a:txBody>
                    <a:bodyPr/>
                    <a:lstStyle/>
                    <a:p>
                      <a:pPr marL="0" marR="0" algn="ctr">
                        <a:lnSpc>
                          <a:spcPct val="100000"/>
                        </a:lnSpc>
                        <a:spcBef>
                          <a:spcPts val="0"/>
                        </a:spcBef>
                        <a:spcAft>
                          <a:spcPts val="1000"/>
                        </a:spcAft>
                      </a:pPr>
                      <a:r>
                        <a:rPr lang="en-IN" sz="1700" dirty="0">
                          <a:latin typeface="Arial" pitchFamily="34" charset="0"/>
                          <a:ea typeface="Times New Roman"/>
                          <a:cs typeface="Arial" pitchFamily="34" charset="0"/>
                        </a:rPr>
                        <a:t>0%</a:t>
                      </a:r>
                      <a:endParaRPr lang="en-US" sz="1700" dirty="0">
                        <a:latin typeface="Arial" pitchFamily="34" charset="0"/>
                        <a:ea typeface="Calibri"/>
                        <a:cs typeface="Arial" pitchFamily="34" charset="0"/>
                      </a:endParaRPr>
                    </a:p>
                  </a:txBody>
                  <a:tcPr marL="62641" marR="62641" marT="0" marB="0" anchor="ctr"/>
                </a:tc>
                <a:tc>
                  <a:txBody>
                    <a:bodyPr/>
                    <a:lstStyle/>
                    <a:p>
                      <a:pPr marL="0" marR="0" algn="ctr">
                        <a:lnSpc>
                          <a:spcPct val="100000"/>
                        </a:lnSpc>
                        <a:spcBef>
                          <a:spcPts val="0"/>
                        </a:spcBef>
                        <a:spcAft>
                          <a:spcPts val="1000"/>
                        </a:spcAft>
                      </a:pPr>
                      <a:r>
                        <a:rPr lang="en-US" sz="1700" dirty="0">
                          <a:latin typeface="Arial" pitchFamily="34" charset="0"/>
                          <a:ea typeface="Times New Roman"/>
                          <a:cs typeface="Arial" pitchFamily="34" charset="0"/>
                        </a:rPr>
                        <a:t>2</a:t>
                      </a:r>
                      <a:r>
                        <a:rPr lang="en-US" sz="1700" baseline="0" dirty="0">
                          <a:latin typeface="Arial" pitchFamily="34" charset="0"/>
                          <a:ea typeface="Times New Roman"/>
                          <a:cs typeface="Arial" pitchFamily="34" charset="0"/>
                        </a:rPr>
                        <a:t> </a:t>
                      </a:r>
                      <a:r>
                        <a:rPr lang="en-US" sz="1700" dirty="0">
                          <a:latin typeface="Arial" pitchFamily="34" charset="0"/>
                          <a:ea typeface="Times New Roman"/>
                          <a:cs typeface="Arial" pitchFamily="34" charset="0"/>
                        </a:rPr>
                        <a:t>(13.04%)</a:t>
                      </a:r>
                      <a:endParaRPr lang="en-US" sz="1700" dirty="0">
                        <a:latin typeface="Arial" pitchFamily="34" charset="0"/>
                        <a:ea typeface="Calibri"/>
                        <a:cs typeface="Arial" pitchFamily="34" charset="0"/>
                      </a:endParaRPr>
                    </a:p>
                  </a:txBody>
                  <a:tcPr marL="62641" marR="62641" marT="0" marB="0" anchor="ctr"/>
                </a:tc>
                <a:tc>
                  <a:txBody>
                    <a:bodyPr/>
                    <a:lstStyle/>
                    <a:p>
                      <a:pPr marL="0" marR="0" algn="ctr">
                        <a:lnSpc>
                          <a:spcPct val="100000"/>
                        </a:lnSpc>
                        <a:spcBef>
                          <a:spcPts val="0"/>
                        </a:spcBef>
                        <a:spcAft>
                          <a:spcPts val="1000"/>
                        </a:spcAft>
                      </a:pPr>
                      <a:r>
                        <a:rPr lang="en-IN" sz="1700" dirty="0">
                          <a:latin typeface="Arial" pitchFamily="34" charset="0"/>
                          <a:ea typeface="Times New Roman"/>
                          <a:cs typeface="Arial" pitchFamily="34" charset="0"/>
                        </a:rPr>
                        <a:t>0%</a:t>
                      </a:r>
                      <a:endParaRPr lang="en-US" sz="1700" dirty="0">
                        <a:latin typeface="Arial" pitchFamily="34" charset="0"/>
                        <a:ea typeface="Calibri"/>
                        <a:cs typeface="Arial" pitchFamily="34" charset="0"/>
                      </a:endParaRPr>
                    </a:p>
                  </a:txBody>
                  <a:tcPr marL="62641" marR="62641" marT="0" marB="0" anchor="ctr"/>
                </a:tc>
                <a:tc>
                  <a:txBody>
                    <a:bodyPr/>
                    <a:lstStyle/>
                    <a:p>
                      <a:pPr marL="0" marR="0" algn="ctr">
                        <a:lnSpc>
                          <a:spcPct val="100000"/>
                        </a:lnSpc>
                        <a:spcBef>
                          <a:spcPts val="0"/>
                        </a:spcBef>
                        <a:spcAft>
                          <a:spcPts val="1000"/>
                        </a:spcAft>
                      </a:pPr>
                      <a:r>
                        <a:rPr lang="en-US" sz="1700" dirty="0">
                          <a:latin typeface="Arial" pitchFamily="34" charset="0"/>
                          <a:ea typeface="Calibri"/>
                          <a:cs typeface="Arial" pitchFamily="34" charset="0"/>
                        </a:rPr>
                        <a:t>1</a:t>
                      </a:r>
                    </a:p>
                    <a:p>
                      <a:pPr marL="0" marR="0" algn="ctr">
                        <a:lnSpc>
                          <a:spcPct val="100000"/>
                        </a:lnSpc>
                        <a:spcBef>
                          <a:spcPts val="0"/>
                        </a:spcBef>
                        <a:spcAft>
                          <a:spcPts val="1000"/>
                        </a:spcAft>
                      </a:pPr>
                      <a:r>
                        <a:rPr lang="en-US" sz="1700" dirty="0">
                          <a:latin typeface="Arial" pitchFamily="34" charset="0"/>
                          <a:ea typeface="Calibri"/>
                          <a:cs typeface="Arial" pitchFamily="34" charset="0"/>
                        </a:rPr>
                        <a:t> (7.14%)</a:t>
                      </a:r>
                    </a:p>
                  </a:txBody>
                  <a:tcPr marL="62641" marR="62641" marT="0" marB="0" anchor="ctr"/>
                </a:tc>
                <a:extLst>
                  <a:ext uri="{0D108BD9-81ED-4DB2-BD59-A6C34878D82A}">
                    <a16:rowId xmlns:a16="http://schemas.microsoft.com/office/drawing/2014/main" val="10008"/>
                  </a:ext>
                </a:extLst>
              </a:tr>
              <a:tr h="667799">
                <a:tc>
                  <a:txBody>
                    <a:bodyPr/>
                    <a:lstStyle/>
                    <a:p>
                      <a:pPr marL="0" marR="0" algn="just">
                        <a:lnSpc>
                          <a:spcPct val="115000"/>
                        </a:lnSpc>
                        <a:spcBef>
                          <a:spcPts val="0"/>
                        </a:spcBef>
                        <a:spcAft>
                          <a:spcPts val="1000"/>
                        </a:spcAft>
                      </a:pPr>
                      <a:r>
                        <a:rPr lang="en-US" sz="1700" b="1" dirty="0">
                          <a:latin typeface="Arial" pitchFamily="34" charset="0"/>
                          <a:ea typeface="Times New Roman"/>
                          <a:cs typeface="Arial" pitchFamily="34" charset="0"/>
                        </a:rPr>
                        <a:t>HPV-</a:t>
                      </a:r>
                      <a:r>
                        <a:rPr lang="en-US" sz="1700" b="1" dirty="0">
                          <a:latin typeface="Arial" pitchFamily="34" charset="0"/>
                          <a:ea typeface="Calibri"/>
                          <a:cs typeface="Arial" pitchFamily="34" charset="0"/>
                        </a:rPr>
                        <a:t>68</a:t>
                      </a:r>
                    </a:p>
                  </a:txBody>
                  <a:tcPr marL="62641" marR="62641" marT="0" marB="0" anchor="ctr"/>
                </a:tc>
                <a:tc>
                  <a:txBody>
                    <a:bodyPr/>
                    <a:lstStyle/>
                    <a:p>
                      <a:pPr marL="0" marR="0" algn="ctr">
                        <a:lnSpc>
                          <a:spcPct val="100000"/>
                        </a:lnSpc>
                        <a:spcBef>
                          <a:spcPts val="0"/>
                        </a:spcBef>
                        <a:spcAft>
                          <a:spcPts val="1000"/>
                        </a:spcAft>
                      </a:pPr>
                      <a:r>
                        <a:rPr lang="en-US" sz="1700" dirty="0">
                          <a:latin typeface="Arial" pitchFamily="34" charset="0"/>
                          <a:ea typeface="Times New Roman"/>
                          <a:cs typeface="Arial" pitchFamily="34" charset="0"/>
                        </a:rPr>
                        <a:t>1</a:t>
                      </a:r>
                      <a:endParaRPr lang="en-US" sz="1700" dirty="0">
                        <a:latin typeface="Arial" pitchFamily="34" charset="0"/>
                        <a:ea typeface="Calibri"/>
                        <a:cs typeface="Arial" pitchFamily="34" charset="0"/>
                      </a:endParaRPr>
                    </a:p>
                  </a:txBody>
                  <a:tcPr marL="62641" marR="62641" marT="0" marB="0" anchor="ctr"/>
                </a:tc>
                <a:tc>
                  <a:txBody>
                    <a:bodyPr/>
                    <a:lstStyle/>
                    <a:p>
                      <a:pPr marL="0" marR="0" algn="ctr">
                        <a:lnSpc>
                          <a:spcPct val="100000"/>
                        </a:lnSpc>
                        <a:spcBef>
                          <a:spcPts val="0"/>
                        </a:spcBef>
                        <a:spcAft>
                          <a:spcPts val="1000"/>
                        </a:spcAft>
                      </a:pPr>
                      <a:r>
                        <a:rPr lang="en-IN" sz="1700" dirty="0">
                          <a:latin typeface="Arial" pitchFamily="34" charset="0"/>
                          <a:ea typeface="Times New Roman"/>
                          <a:cs typeface="Arial" pitchFamily="34" charset="0"/>
                        </a:rPr>
                        <a:t>0%</a:t>
                      </a:r>
                      <a:endParaRPr lang="en-US" sz="1700" dirty="0">
                        <a:latin typeface="Arial" pitchFamily="34" charset="0"/>
                        <a:ea typeface="Calibri"/>
                        <a:cs typeface="Arial" pitchFamily="34" charset="0"/>
                      </a:endParaRPr>
                    </a:p>
                  </a:txBody>
                  <a:tcPr marL="62641" marR="62641" marT="0" marB="0" anchor="ctr"/>
                </a:tc>
                <a:tc>
                  <a:txBody>
                    <a:bodyPr/>
                    <a:lstStyle/>
                    <a:p>
                      <a:pPr algn="ctr">
                        <a:lnSpc>
                          <a:spcPct val="100000"/>
                        </a:lnSpc>
                      </a:pPr>
                      <a:endParaRPr lang="en-US" sz="1700" dirty="0">
                        <a:latin typeface="Arial" pitchFamily="34" charset="0"/>
                        <a:cs typeface="Arial" pitchFamily="34" charset="0"/>
                      </a:endParaRPr>
                    </a:p>
                    <a:p>
                      <a:pPr algn="ctr">
                        <a:lnSpc>
                          <a:spcPct val="100000"/>
                        </a:lnSpc>
                      </a:pPr>
                      <a:r>
                        <a:rPr lang="en-US" sz="1700" dirty="0">
                          <a:latin typeface="Arial" pitchFamily="34" charset="0"/>
                          <a:cs typeface="Arial" pitchFamily="34" charset="0"/>
                        </a:rPr>
                        <a:t>0%</a:t>
                      </a:r>
                      <a:endParaRPr lang="en-IN" sz="1700" dirty="0">
                        <a:latin typeface="Arial" pitchFamily="34" charset="0"/>
                        <a:cs typeface="Arial" pitchFamily="34" charset="0"/>
                      </a:endParaRPr>
                    </a:p>
                  </a:txBody>
                  <a:tcPr/>
                </a:tc>
                <a:tc>
                  <a:txBody>
                    <a:bodyPr/>
                    <a:lstStyle/>
                    <a:p>
                      <a:pPr marL="0" marR="0" algn="ctr">
                        <a:lnSpc>
                          <a:spcPct val="100000"/>
                        </a:lnSpc>
                        <a:spcBef>
                          <a:spcPts val="0"/>
                        </a:spcBef>
                        <a:spcAft>
                          <a:spcPts val="1000"/>
                        </a:spcAft>
                      </a:pPr>
                      <a:r>
                        <a:rPr lang="en-US" sz="1700" dirty="0">
                          <a:latin typeface="Arial" pitchFamily="34" charset="0"/>
                          <a:ea typeface="Calibri"/>
                          <a:cs typeface="Arial" pitchFamily="34" charset="0"/>
                        </a:rPr>
                        <a:t>0%</a:t>
                      </a:r>
                    </a:p>
                  </a:txBody>
                  <a:tcPr marL="62641" marR="62641" marT="0" marB="0" anchor="ctr"/>
                </a:tc>
                <a:tc>
                  <a:txBody>
                    <a:bodyPr/>
                    <a:lstStyle/>
                    <a:p>
                      <a:pPr marL="0" marR="0" algn="ctr">
                        <a:lnSpc>
                          <a:spcPct val="100000"/>
                        </a:lnSpc>
                        <a:spcBef>
                          <a:spcPts val="0"/>
                        </a:spcBef>
                        <a:spcAft>
                          <a:spcPts val="1000"/>
                        </a:spcAft>
                      </a:pPr>
                      <a:r>
                        <a:rPr lang="en-US" sz="1700" dirty="0">
                          <a:latin typeface="Arial" pitchFamily="34" charset="0"/>
                          <a:ea typeface="Calibri"/>
                          <a:cs typeface="Arial" pitchFamily="34" charset="0"/>
                        </a:rPr>
                        <a:t>1</a:t>
                      </a:r>
                    </a:p>
                    <a:p>
                      <a:pPr marL="0" marR="0" algn="ctr">
                        <a:lnSpc>
                          <a:spcPct val="100000"/>
                        </a:lnSpc>
                        <a:spcBef>
                          <a:spcPts val="0"/>
                        </a:spcBef>
                        <a:spcAft>
                          <a:spcPts val="1000"/>
                        </a:spcAft>
                      </a:pPr>
                      <a:r>
                        <a:rPr lang="en-US" sz="1700" dirty="0">
                          <a:latin typeface="Arial" pitchFamily="34" charset="0"/>
                          <a:ea typeface="Calibri"/>
                          <a:cs typeface="Arial" pitchFamily="34" charset="0"/>
                        </a:rPr>
                        <a:t> (4.34%)</a:t>
                      </a:r>
                    </a:p>
                  </a:txBody>
                  <a:tcPr marL="62641" marR="62641" marT="0" marB="0" anchor="ctr"/>
                </a:tc>
                <a:tc>
                  <a:txBody>
                    <a:bodyPr/>
                    <a:lstStyle/>
                    <a:p>
                      <a:pPr marL="0" marR="0" algn="ctr">
                        <a:lnSpc>
                          <a:spcPct val="100000"/>
                        </a:lnSpc>
                        <a:spcBef>
                          <a:spcPts val="0"/>
                        </a:spcBef>
                        <a:spcAft>
                          <a:spcPts val="1000"/>
                        </a:spcAft>
                      </a:pPr>
                      <a:r>
                        <a:rPr lang="en-IN" sz="1700" dirty="0">
                          <a:latin typeface="Arial" pitchFamily="34" charset="0"/>
                          <a:ea typeface="Times New Roman"/>
                          <a:cs typeface="Arial" pitchFamily="34" charset="0"/>
                        </a:rPr>
                        <a:t>0%</a:t>
                      </a:r>
                      <a:endParaRPr lang="en-US" sz="1700" dirty="0">
                        <a:latin typeface="Arial" pitchFamily="34" charset="0"/>
                        <a:ea typeface="Calibri"/>
                        <a:cs typeface="Arial" pitchFamily="34" charset="0"/>
                      </a:endParaRPr>
                    </a:p>
                  </a:txBody>
                  <a:tcPr marL="62641" marR="62641" marT="0" marB="0" anchor="ctr"/>
                </a:tc>
                <a:tc>
                  <a:txBody>
                    <a:bodyPr/>
                    <a:lstStyle/>
                    <a:p>
                      <a:pPr marL="0" marR="0" algn="ctr">
                        <a:lnSpc>
                          <a:spcPct val="100000"/>
                        </a:lnSpc>
                        <a:spcBef>
                          <a:spcPts val="0"/>
                        </a:spcBef>
                        <a:spcAft>
                          <a:spcPts val="1000"/>
                        </a:spcAft>
                      </a:pPr>
                      <a:r>
                        <a:rPr lang="en-IN" sz="1700" dirty="0">
                          <a:latin typeface="Arial" pitchFamily="34" charset="0"/>
                          <a:ea typeface="Times New Roman"/>
                          <a:cs typeface="Arial" pitchFamily="34" charset="0"/>
                        </a:rPr>
                        <a:t>0%</a:t>
                      </a:r>
                      <a:endParaRPr lang="en-US" sz="1700" dirty="0">
                        <a:latin typeface="Arial" pitchFamily="34" charset="0"/>
                        <a:ea typeface="Calibri"/>
                        <a:cs typeface="Arial" pitchFamily="34" charset="0"/>
                      </a:endParaRPr>
                    </a:p>
                  </a:txBody>
                  <a:tcPr marL="62641" marR="62641" marT="0" marB="0" anchor="ctr"/>
                </a:tc>
                <a:extLst>
                  <a:ext uri="{0D108BD9-81ED-4DB2-BD59-A6C34878D82A}">
                    <a16:rowId xmlns:a16="http://schemas.microsoft.com/office/drawing/2014/main" val="10009"/>
                  </a:ext>
                </a:extLst>
              </a:tr>
              <a:tr h="781732">
                <a:tc>
                  <a:txBody>
                    <a:bodyPr/>
                    <a:lstStyle/>
                    <a:p>
                      <a:pPr marL="0" marR="0" algn="just">
                        <a:lnSpc>
                          <a:spcPct val="115000"/>
                        </a:lnSpc>
                        <a:spcBef>
                          <a:spcPts val="0"/>
                        </a:spcBef>
                        <a:spcAft>
                          <a:spcPts val="1000"/>
                        </a:spcAft>
                      </a:pPr>
                      <a:r>
                        <a:rPr lang="en-US" sz="1700" b="1" dirty="0">
                          <a:latin typeface="Arial" pitchFamily="34" charset="0"/>
                          <a:ea typeface="Times New Roman"/>
                          <a:cs typeface="Arial" pitchFamily="34" charset="0"/>
                        </a:rPr>
                        <a:t>HPV-</a:t>
                      </a:r>
                      <a:r>
                        <a:rPr lang="en-US" sz="1700" b="1" dirty="0">
                          <a:latin typeface="Arial" pitchFamily="34" charset="0"/>
                          <a:ea typeface="Calibri"/>
                          <a:cs typeface="Arial" pitchFamily="34" charset="0"/>
                        </a:rPr>
                        <a:t>33</a:t>
                      </a:r>
                    </a:p>
                  </a:txBody>
                  <a:tcPr marL="62641" marR="62641" marT="0" marB="0" anchor="ctr"/>
                </a:tc>
                <a:tc>
                  <a:txBody>
                    <a:bodyPr/>
                    <a:lstStyle/>
                    <a:p>
                      <a:pPr marL="0" marR="0" algn="ctr">
                        <a:lnSpc>
                          <a:spcPct val="100000"/>
                        </a:lnSpc>
                        <a:spcBef>
                          <a:spcPts val="0"/>
                        </a:spcBef>
                        <a:spcAft>
                          <a:spcPts val="1000"/>
                        </a:spcAft>
                      </a:pPr>
                      <a:r>
                        <a:rPr lang="en-US" sz="1700" dirty="0">
                          <a:latin typeface="Arial" pitchFamily="34" charset="0"/>
                          <a:ea typeface="Calibri"/>
                          <a:cs typeface="Arial" pitchFamily="34" charset="0"/>
                        </a:rPr>
                        <a:t>2</a:t>
                      </a:r>
                    </a:p>
                  </a:txBody>
                  <a:tcPr marL="62641" marR="62641" marT="0" marB="0" anchor="ctr"/>
                </a:tc>
                <a:tc>
                  <a:txBody>
                    <a:bodyPr/>
                    <a:lstStyle/>
                    <a:p>
                      <a:pPr marL="0" marR="0" algn="ctr">
                        <a:lnSpc>
                          <a:spcPct val="100000"/>
                        </a:lnSpc>
                        <a:spcBef>
                          <a:spcPts val="0"/>
                        </a:spcBef>
                        <a:spcAft>
                          <a:spcPts val="1000"/>
                        </a:spcAft>
                      </a:pPr>
                      <a:r>
                        <a:rPr lang="en-US" sz="1700" dirty="0">
                          <a:latin typeface="Arial" pitchFamily="34" charset="0"/>
                          <a:ea typeface="Calibri"/>
                          <a:cs typeface="Arial" pitchFamily="34" charset="0"/>
                        </a:rPr>
                        <a:t>2</a:t>
                      </a:r>
                    </a:p>
                    <a:p>
                      <a:pPr marL="0" marR="0" algn="ctr">
                        <a:lnSpc>
                          <a:spcPct val="100000"/>
                        </a:lnSpc>
                        <a:spcBef>
                          <a:spcPts val="0"/>
                        </a:spcBef>
                        <a:spcAft>
                          <a:spcPts val="1000"/>
                        </a:spcAft>
                      </a:pPr>
                      <a:r>
                        <a:rPr lang="en-US" sz="1700" dirty="0">
                          <a:latin typeface="Arial" pitchFamily="34" charset="0"/>
                          <a:ea typeface="Calibri"/>
                          <a:cs typeface="Arial" pitchFamily="34" charset="0"/>
                        </a:rPr>
                        <a:t> (5%)</a:t>
                      </a:r>
                    </a:p>
                  </a:txBody>
                  <a:tcPr marL="62641" marR="62641" marT="0" marB="0" anchor="ctr"/>
                </a:tc>
                <a:tc>
                  <a:txBody>
                    <a:bodyPr/>
                    <a:lstStyle/>
                    <a:p>
                      <a:pPr algn="ctr">
                        <a:lnSpc>
                          <a:spcPct val="100000"/>
                        </a:lnSpc>
                      </a:pPr>
                      <a:endParaRPr lang="en-US" sz="1700" dirty="0">
                        <a:latin typeface="Arial" pitchFamily="34" charset="0"/>
                        <a:cs typeface="Arial" pitchFamily="34" charset="0"/>
                      </a:endParaRPr>
                    </a:p>
                    <a:p>
                      <a:pPr algn="ctr">
                        <a:lnSpc>
                          <a:spcPct val="100000"/>
                        </a:lnSpc>
                      </a:pPr>
                      <a:r>
                        <a:rPr lang="en-US" sz="1700" dirty="0">
                          <a:latin typeface="Arial" pitchFamily="34" charset="0"/>
                          <a:cs typeface="Arial" pitchFamily="34" charset="0"/>
                        </a:rPr>
                        <a:t>0%</a:t>
                      </a:r>
                      <a:endParaRPr lang="en-IN" sz="1700" dirty="0">
                        <a:latin typeface="Arial" pitchFamily="34" charset="0"/>
                        <a:cs typeface="Arial" pitchFamily="34" charset="0"/>
                      </a:endParaRPr>
                    </a:p>
                  </a:txBody>
                  <a:tcPr/>
                </a:tc>
                <a:tc>
                  <a:txBody>
                    <a:bodyPr/>
                    <a:lstStyle/>
                    <a:p>
                      <a:pPr marL="0" marR="0" algn="ctr">
                        <a:lnSpc>
                          <a:spcPct val="100000"/>
                        </a:lnSpc>
                        <a:spcBef>
                          <a:spcPts val="0"/>
                        </a:spcBef>
                        <a:spcAft>
                          <a:spcPts val="1000"/>
                        </a:spcAft>
                      </a:pPr>
                      <a:r>
                        <a:rPr lang="en-US" sz="1700" dirty="0">
                          <a:latin typeface="Arial" pitchFamily="34" charset="0"/>
                          <a:ea typeface="Calibri"/>
                          <a:cs typeface="Arial" pitchFamily="34" charset="0"/>
                        </a:rPr>
                        <a:t>0%</a:t>
                      </a:r>
                    </a:p>
                  </a:txBody>
                  <a:tcPr marL="62641" marR="62641" marT="0" marB="0" anchor="ctr"/>
                </a:tc>
                <a:tc>
                  <a:txBody>
                    <a:bodyPr/>
                    <a:lstStyle/>
                    <a:p>
                      <a:pPr marL="0" marR="0" algn="ctr">
                        <a:lnSpc>
                          <a:spcPct val="100000"/>
                        </a:lnSpc>
                        <a:spcBef>
                          <a:spcPts val="0"/>
                        </a:spcBef>
                        <a:spcAft>
                          <a:spcPts val="1000"/>
                        </a:spcAft>
                      </a:pPr>
                      <a:r>
                        <a:rPr lang="en-IN" sz="1700" dirty="0">
                          <a:latin typeface="Arial" pitchFamily="34" charset="0"/>
                          <a:ea typeface="Times New Roman"/>
                          <a:cs typeface="Arial" pitchFamily="34" charset="0"/>
                        </a:rPr>
                        <a:t>0%</a:t>
                      </a:r>
                      <a:endParaRPr lang="en-US" sz="1700" dirty="0">
                        <a:latin typeface="Arial" pitchFamily="34" charset="0"/>
                        <a:ea typeface="Calibri"/>
                        <a:cs typeface="Arial" pitchFamily="34" charset="0"/>
                      </a:endParaRPr>
                    </a:p>
                  </a:txBody>
                  <a:tcPr marL="62641" marR="62641" marT="0" marB="0" anchor="ctr"/>
                </a:tc>
                <a:tc>
                  <a:txBody>
                    <a:bodyPr/>
                    <a:lstStyle/>
                    <a:p>
                      <a:pPr marL="0" marR="0" algn="ctr">
                        <a:lnSpc>
                          <a:spcPct val="100000"/>
                        </a:lnSpc>
                        <a:spcBef>
                          <a:spcPts val="0"/>
                        </a:spcBef>
                        <a:spcAft>
                          <a:spcPts val="1000"/>
                        </a:spcAft>
                      </a:pPr>
                      <a:r>
                        <a:rPr lang="en-IN" sz="1700" dirty="0">
                          <a:latin typeface="Arial" pitchFamily="34" charset="0"/>
                          <a:ea typeface="Times New Roman"/>
                          <a:cs typeface="Arial" pitchFamily="34" charset="0"/>
                        </a:rPr>
                        <a:t>0%</a:t>
                      </a:r>
                      <a:endParaRPr lang="en-US" sz="1700" dirty="0">
                        <a:latin typeface="Arial" pitchFamily="34" charset="0"/>
                        <a:ea typeface="Calibri"/>
                        <a:cs typeface="Arial" pitchFamily="34" charset="0"/>
                      </a:endParaRPr>
                    </a:p>
                  </a:txBody>
                  <a:tcPr marL="62641" marR="62641" marT="0" marB="0" anchor="ctr"/>
                </a:tc>
                <a:tc>
                  <a:txBody>
                    <a:bodyPr/>
                    <a:lstStyle/>
                    <a:p>
                      <a:pPr marL="0" marR="0" algn="ctr">
                        <a:lnSpc>
                          <a:spcPct val="100000"/>
                        </a:lnSpc>
                        <a:spcBef>
                          <a:spcPts val="0"/>
                        </a:spcBef>
                        <a:spcAft>
                          <a:spcPts val="1000"/>
                        </a:spcAft>
                      </a:pPr>
                      <a:r>
                        <a:rPr lang="en-US" sz="1700" dirty="0">
                          <a:latin typeface="Arial" pitchFamily="34" charset="0"/>
                          <a:ea typeface="Times New Roman"/>
                          <a:cs typeface="Arial" pitchFamily="34" charset="0"/>
                        </a:rPr>
                        <a:t>0%</a:t>
                      </a:r>
                      <a:endParaRPr lang="en-US" sz="1700" dirty="0">
                        <a:latin typeface="Arial" pitchFamily="34" charset="0"/>
                        <a:ea typeface="Calibri"/>
                        <a:cs typeface="Arial" pitchFamily="34" charset="0"/>
                      </a:endParaRPr>
                    </a:p>
                  </a:txBody>
                  <a:tcPr marL="62641" marR="62641" marT="0" marB="0" anchor="ctr"/>
                </a:tc>
                <a:extLst>
                  <a:ext uri="{0D108BD9-81ED-4DB2-BD59-A6C34878D82A}">
                    <a16:rowId xmlns:a16="http://schemas.microsoft.com/office/drawing/2014/main" val="10010"/>
                  </a:ext>
                </a:extLst>
              </a:tr>
              <a:tr h="781732">
                <a:tc>
                  <a:txBody>
                    <a:bodyPr/>
                    <a:lstStyle/>
                    <a:p>
                      <a:pPr marL="0" marR="0" algn="just">
                        <a:lnSpc>
                          <a:spcPct val="115000"/>
                        </a:lnSpc>
                        <a:spcBef>
                          <a:spcPts val="0"/>
                        </a:spcBef>
                        <a:spcAft>
                          <a:spcPts val="1000"/>
                        </a:spcAft>
                      </a:pPr>
                      <a:r>
                        <a:rPr lang="en-US" sz="1700" b="1" dirty="0">
                          <a:latin typeface="Arial" pitchFamily="34" charset="0"/>
                          <a:ea typeface="Times New Roman"/>
                          <a:cs typeface="Arial" pitchFamily="34" charset="0"/>
                        </a:rPr>
                        <a:t>HPV-</a:t>
                      </a:r>
                      <a:r>
                        <a:rPr lang="en-US" sz="1700" b="1" dirty="0">
                          <a:latin typeface="Arial" pitchFamily="34" charset="0"/>
                          <a:ea typeface="Calibri"/>
                          <a:cs typeface="Arial" pitchFamily="34" charset="0"/>
                        </a:rPr>
                        <a:t>67</a:t>
                      </a:r>
                    </a:p>
                  </a:txBody>
                  <a:tcPr marL="62641" marR="62641" marT="0" marB="0" anchor="ctr"/>
                </a:tc>
                <a:tc>
                  <a:txBody>
                    <a:bodyPr/>
                    <a:lstStyle/>
                    <a:p>
                      <a:pPr marL="0" marR="0" algn="ctr">
                        <a:lnSpc>
                          <a:spcPct val="100000"/>
                        </a:lnSpc>
                        <a:spcBef>
                          <a:spcPts val="0"/>
                        </a:spcBef>
                        <a:spcAft>
                          <a:spcPts val="1000"/>
                        </a:spcAft>
                      </a:pPr>
                      <a:r>
                        <a:rPr lang="en-US" sz="1700" dirty="0">
                          <a:latin typeface="Arial" pitchFamily="34" charset="0"/>
                          <a:ea typeface="Times New Roman"/>
                          <a:cs typeface="Arial" pitchFamily="34" charset="0"/>
                        </a:rPr>
                        <a:t>1</a:t>
                      </a:r>
                      <a:endParaRPr lang="en-US" sz="1700" dirty="0">
                        <a:latin typeface="Arial" pitchFamily="34" charset="0"/>
                        <a:ea typeface="Calibri"/>
                        <a:cs typeface="Arial" pitchFamily="34" charset="0"/>
                      </a:endParaRPr>
                    </a:p>
                  </a:txBody>
                  <a:tcPr marL="62641" marR="62641" marT="0" marB="0" anchor="ctr"/>
                </a:tc>
                <a:tc>
                  <a:txBody>
                    <a:bodyPr/>
                    <a:lstStyle/>
                    <a:p>
                      <a:pPr marL="0" marR="0" indent="0" algn="ctr" defTabSz="914400" rtl="0" eaLnBrk="1" fontAlgn="auto" latinLnBrk="0" hangingPunct="1">
                        <a:lnSpc>
                          <a:spcPct val="100000"/>
                        </a:lnSpc>
                        <a:spcBef>
                          <a:spcPts val="0"/>
                        </a:spcBef>
                        <a:spcAft>
                          <a:spcPts val="1000"/>
                        </a:spcAft>
                        <a:buClrTx/>
                        <a:buSzTx/>
                        <a:buFontTx/>
                        <a:buNone/>
                        <a:tabLst/>
                        <a:defRPr/>
                      </a:pPr>
                      <a:r>
                        <a:rPr lang="en-US" sz="1700" dirty="0">
                          <a:latin typeface="Arial" pitchFamily="34" charset="0"/>
                          <a:ea typeface="Calibri"/>
                          <a:cs typeface="Arial" pitchFamily="34" charset="0"/>
                        </a:rPr>
                        <a:t>1 </a:t>
                      </a:r>
                    </a:p>
                    <a:p>
                      <a:pPr marL="0" marR="0" indent="0" algn="ctr" defTabSz="914400" rtl="0" eaLnBrk="1" fontAlgn="auto" latinLnBrk="0" hangingPunct="1">
                        <a:lnSpc>
                          <a:spcPct val="100000"/>
                        </a:lnSpc>
                        <a:spcBef>
                          <a:spcPts val="0"/>
                        </a:spcBef>
                        <a:spcAft>
                          <a:spcPts val="1000"/>
                        </a:spcAft>
                        <a:buClrTx/>
                        <a:buSzTx/>
                        <a:buFontTx/>
                        <a:buNone/>
                        <a:tabLst/>
                        <a:defRPr/>
                      </a:pPr>
                      <a:r>
                        <a:rPr lang="en-US" sz="1700" dirty="0">
                          <a:latin typeface="Arial" pitchFamily="34" charset="0"/>
                          <a:ea typeface="Calibri"/>
                          <a:cs typeface="Arial" pitchFamily="34" charset="0"/>
                        </a:rPr>
                        <a:t>(2.5%)</a:t>
                      </a:r>
                    </a:p>
                  </a:txBody>
                  <a:tcPr marL="62641" marR="62641" marT="0" marB="0" anchor="ctr"/>
                </a:tc>
                <a:tc>
                  <a:txBody>
                    <a:bodyPr/>
                    <a:lstStyle/>
                    <a:p>
                      <a:pPr algn="ctr">
                        <a:lnSpc>
                          <a:spcPct val="100000"/>
                        </a:lnSpc>
                      </a:pPr>
                      <a:r>
                        <a:rPr lang="en-US" sz="1700" dirty="0">
                          <a:latin typeface="Arial" pitchFamily="34" charset="0"/>
                          <a:cs typeface="Arial" pitchFamily="34" charset="0"/>
                        </a:rPr>
                        <a:t>0%</a:t>
                      </a:r>
                      <a:endParaRPr lang="en-IN" sz="1700" dirty="0">
                        <a:latin typeface="Arial" pitchFamily="34" charset="0"/>
                        <a:cs typeface="Arial" pitchFamily="34" charset="0"/>
                      </a:endParaRPr>
                    </a:p>
                  </a:txBody>
                  <a:tcPr/>
                </a:tc>
                <a:tc>
                  <a:txBody>
                    <a:bodyPr/>
                    <a:lstStyle/>
                    <a:p>
                      <a:pPr marL="0" marR="0" algn="ctr">
                        <a:lnSpc>
                          <a:spcPct val="100000"/>
                        </a:lnSpc>
                        <a:spcBef>
                          <a:spcPts val="0"/>
                        </a:spcBef>
                        <a:spcAft>
                          <a:spcPts val="1000"/>
                        </a:spcAft>
                      </a:pPr>
                      <a:r>
                        <a:rPr lang="en-US" sz="1700" dirty="0">
                          <a:latin typeface="Arial" pitchFamily="34" charset="0"/>
                          <a:ea typeface="Calibri"/>
                          <a:cs typeface="Arial" pitchFamily="34" charset="0"/>
                        </a:rPr>
                        <a:t>0%</a:t>
                      </a:r>
                    </a:p>
                  </a:txBody>
                  <a:tcPr marL="62641" marR="62641" marT="0" marB="0" anchor="ctr"/>
                </a:tc>
                <a:tc>
                  <a:txBody>
                    <a:bodyPr/>
                    <a:lstStyle/>
                    <a:p>
                      <a:pPr marL="0" marR="0" algn="ctr">
                        <a:lnSpc>
                          <a:spcPct val="100000"/>
                        </a:lnSpc>
                        <a:spcBef>
                          <a:spcPts val="0"/>
                        </a:spcBef>
                        <a:spcAft>
                          <a:spcPts val="1000"/>
                        </a:spcAft>
                      </a:pPr>
                      <a:r>
                        <a:rPr lang="en-IN" sz="1700" dirty="0">
                          <a:latin typeface="Arial" pitchFamily="34" charset="0"/>
                          <a:ea typeface="Times New Roman"/>
                          <a:cs typeface="Arial" pitchFamily="34" charset="0"/>
                        </a:rPr>
                        <a:t>0%</a:t>
                      </a:r>
                      <a:endParaRPr lang="en-US" sz="1700" dirty="0">
                        <a:latin typeface="Arial" pitchFamily="34" charset="0"/>
                        <a:ea typeface="Calibri"/>
                        <a:cs typeface="Arial" pitchFamily="34" charset="0"/>
                      </a:endParaRPr>
                    </a:p>
                  </a:txBody>
                  <a:tcPr marL="62641" marR="62641" marT="0" marB="0" anchor="ctr"/>
                </a:tc>
                <a:tc>
                  <a:txBody>
                    <a:bodyPr/>
                    <a:lstStyle/>
                    <a:p>
                      <a:pPr marL="0" marR="0" algn="ctr">
                        <a:lnSpc>
                          <a:spcPct val="100000"/>
                        </a:lnSpc>
                        <a:spcBef>
                          <a:spcPts val="0"/>
                        </a:spcBef>
                        <a:spcAft>
                          <a:spcPts val="1000"/>
                        </a:spcAft>
                      </a:pPr>
                      <a:r>
                        <a:rPr lang="en-IN" sz="1700" dirty="0">
                          <a:latin typeface="Arial" pitchFamily="34" charset="0"/>
                          <a:ea typeface="Times New Roman"/>
                          <a:cs typeface="Arial" pitchFamily="34" charset="0"/>
                        </a:rPr>
                        <a:t>0%</a:t>
                      </a:r>
                      <a:endParaRPr lang="en-US" sz="1700" dirty="0">
                        <a:latin typeface="Arial" pitchFamily="34" charset="0"/>
                        <a:ea typeface="Calibri"/>
                        <a:cs typeface="Arial" pitchFamily="34" charset="0"/>
                      </a:endParaRPr>
                    </a:p>
                  </a:txBody>
                  <a:tcPr marL="62641" marR="62641" marT="0" marB="0" anchor="ctr"/>
                </a:tc>
                <a:tc>
                  <a:txBody>
                    <a:bodyPr/>
                    <a:lstStyle/>
                    <a:p>
                      <a:pPr marL="0" marR="0" algn="ctr">
                        <a:lnSpc>
                          <a:spcPct val="100000"/>
                        </a:lnSpc>
                        <a:spcBef>
                          <a:spcPts val="0"/>
                        </a:spcBef>
                        <a:spcAft>
                          <a:spcPts val="1000"/>
                        </a:spcAft>
                      </a:pPr>
                      <a:r>
                        <a:rPr lang="en-US" sz="1700" dirty="0">
                          <a:latin typeface="Arial" pitchFamily="34" charset="0"/>
                          <a:ea typeface="Times New Roman"/>
                          <a:cs typeface="Arial" pitchFamily="34" charset="0"/>
                        </a:rPr>
                        <a:t>0%</a:t>
                      </a:r>
                      <a:endParaRPr lang="en-US" sz="1700" dirty="0">
                        <a:latin typeface="Arial" pitchFamily="34" charset="0"/>
                        <a:ea typeface="Calibri"/>
                        <a:cs typeface="Arial" pitchFamily="34" charset="0"/>
                      </a:endParaRPr>
                    </a:p>
                  </a:txBody>
                  <a:tcPr marL="62641" marR="62641" marT="0" marB="0" anchor="ctr"/>
                </a:tc>
                <a:extLst>
                  <a:ext uri="{0D108BD9-81ED-4DB2-BD59-A6C34878D82A}">
                    <a16:rowId xmlns:a16="http://schemas.microsoft.com/office/drawing/2014/main" val="10011"/>
                  </a:ext>
                </a:extLst>
              </a:tr>
              <a:tr h="667799">
                <a:tc>
                  <a:txBody>
                    <a:bodyPr/>
                    <a:lstStyle/>
                    <a:p>
                      <a:pPr marL="0" marR="0" algn="just">
                        <a:lnSpc>
                          <a:spcPct val="115000"/>
                        </a:lnSpc>
                        <a:spcBef>
                          <a:spcPts val="0"/>
                        </a:spcBef>
                        <a:spcAft>
                          <a:spcPts val="1000"/>
                        </a:spcAft>
                      </a:pPr>
                      <a:r>
                        <a:rPr lang="en-US" sz="1700" b="1" dirty="0">
                          <a:latin typeface="Arial" pitchFamily="34" charset="0"/>
                          <a:ea typeface="Calibri"/>
                          <a:cs typeface="Arial" pitchFamily="34" charset="0"/>
                        </a:rPr>
                        <a:t>HPV</a:t>
                      </a:r>
                      <a:r>
                        <a:rPr lang="en-US" sz="1700" b="1" baseline="0" dirty="0">
                          <a:latin typeface="Arial" pitchFamily="34" charset="0"/>
                          <a:ea typeface="Calibri"/>
                          <a:cs typeface="Arial" pitchFamily="34" charset="0"/>
                        </a:rPr>
                        <a:t>-Negative</a:t>
                      </a:r>
                      <a:endParaRPr lang="en-US" sz="1700" b="1" dirty="0">
                        <a:latin typeface="Arial" pitchFamily="34" charset="0"/>
                        <a:ea typeface="Calibri"/>
                        <a:cs typeface="Arial" pitchFamily="34" charset="0"/>
                      </a:endParaRPr>
                    </a:p>
                  </a:txBody>
                  <a:tcPr marL="62641" marR="62641" marT="0" marB="0" anchor="ctr"/>
                </a:tc>
                <a:tc>
                  <a:txBody>
                    <a:bodyPr/>
                    <a:lstStyle/>
                    <a:p>
                      <a:pPr marL="0" marR="0" algn="ctr">
                        <a:lnSpc>
                          <a:spcPct val="100000"/>
                        </a:lnSpc>
                        <a:spcBef>
                          <a:spcPts val="0"/>
                        </a:spcBef>
                        <a:spcAft>
                          <a:spcPts val="1000"/>
                        </a:spcAft>
                      </a:pPr>
                      <a:r>
                        <a:rPr lang="en-US" sz="1700" dirty="0">
                          <a:latin typeface="Arial" pitchFamily="34" charset="0"/>
                          <a:ea typeface="Calibri"/>
                          <a:cs typeface="Arial" pitchFamily="34" charset="0"/>
                        </a:rPr>
                        <a:t>21</a:t>
                      </a:r>
                    </a:p>
                  </a:txBody>
                  <a:tcPr marL="62641" marR="62641" marT="0" marB="0" anchor="ctr"/>
                </a:tc>
                <a:tc>
                  <a:txBody>
                    <a:bodyPr/>
                    <a:lstStyle/>
                    <a:p>
                      <a:pPr marL="0" marR="0" indent="0" algn="ctr" defTabSz="914400" rtl="0" eaLnBrk="1" fontAlgn="auto" latinLnBrk="0" hangingPunct="1">
                        <a:lnSpc>
                          <a:spcPct val="100000"/>
                        </a:lnSpc>
                        <a:spcBef>
                          <a:spcPts val="0"/>
                        </a:spcBef>
                        <a:spcAft>
                          <a:spcPts val="1000"/>
                        </a:spcAft>
                        <a:buClrTx/>
                        <a:buSzTx/>
                        <a:buFontTx/>
                        <a:buNone/>
                        <a:tabLst/>
                        <a:defRPr/>
                      </a:pPr>
                      <a:r>
                        <a:rPr lang="en-US" sz="1700" dirty="0">
                          <a:latin typeface="Arial" pitchFamily="34" charset="0"/>
                          <a:ea typeface="Calibri"/>
                          <a:cs typeface="Arial" pitchFamily="34" charset="0"/>
                        </a:rPr>
                        <a:t>12</a:t>
                      </a:r>
                    </a:p>
                  </a:txBody>
                  <a:tcPr marL="62641" marR="62641" marT="0" marB="0" anchor="ctr"/>
                </a:tc>
                <a:tc>
                  <a:txBody>
                    <a:bodyPr/>
                    <a:lstStyle/>
                    <a:p>
                      <a:pPr algn="ctr">
                        <a:lnSpc>
                          <a:spcPct val="100000"/>
                        </a:lnSpc>
                      </a:pPr>
                      <a:r>
                        <a:rPr lang="en-US" sz="1700" dirty="0">
                          <a:latin typeface="Arial" pitchFamily="34" charset="0"/>
                          <a:cs typeface="Arial" pitchFamily="34" charset="0"/>
                        </a:rPr>
                        <a:t>1</a:t>
                      </a:r>
                      <a:endParaRPr lang="en-IN" sz="1700" dirty="0">
                        <a:latin typeface="Arial" pitchFamily="34" charset="0"/>
                        <a:cs typeface="Arial" pitchFamily="34" charset="0"/>
                      </a:endParaRPr>
                    </a:p>
                  </a:txBody>
                  <a:tcPr/>
                </a:tc>
                <a:tc>
                  <a:txBody>
                    <a:bodyPr/>
                    <a:lstStyle/>
                    <a:p>
                      <a:pPr marL="0" marR="0" algn="ctr">
                        <a:lnSpc>
                          <a:spcPct val="100000"/>
                        </a:lnSpc>
                        <a:spcBef>
                          <a:spcPts val="0"/>
                        </a:spcBef>
                        <a:spcAft>
                          <a:spcPts val="1000"/>
                        </a:spcAft>
                      </a:pPr>
                      <a:r>
                        <a:rPr lang="en-US" sz="1700" dirty="0">
                          <a:latin typeface="Arial" pitchFamily="34" charset="0"/>
                          <a:ea typeface="Calibri"/>
                          <a:cs typeface="Arial" pitchFamily="34" charset="0"/>
                        </a:rPr>
                        <a:t>1</a:t>
                      </a:r>
                    </a:p>
                  </a:txBody>
                  <a:tcPr marL="62641" marR="62641" marT="0" marB="0" anchor="ctr"/>
                </a:tc>
                <a:tc>
                  <a:txBody>
                    <a:bodyPr/>
                    <a:lstStyle/>
                    <a:p>
                      <a:pPr marL="0" marR="0" algn="ctr">
                        <a:lnSpc>
                          <a:spcPct val="100000"/>
                        </a:lnSpc>
                        <a:spcBef>
                          <a:spcPts val="0"/>
                        </a:spcBef>
                        <a:spcAft>
                          <a:spcPts val="1000"/>
                        </a:spcAft>
                      </a:pPr>
                      <a:r>
                        <a:rPr lang="en-US" sz="1700" dirty="0">
                          <a:latin typeface="Arial" pitchFamily="34" charset="0"/>
                          <a:ea typeface="Calibri"/>
                          <a:cs typeface="Arial" pitchFamily="34" charset="0"/>
                        </a:rPr>
                        <a:t>2</a:t>
                      </a:r>
                    </a:p>
                  </a:txBody>
                  <a:tcPr marL="62641" marR="62641" marT="0" marB="0" anchor="ctr"/>
                </a:tc>
                <a:tc>
                  <a:txBody>
                    <a:bodyPr/>
                    <a:lstStyle/>
                    <a:p>
                      <a:pPr marL="0" marR="0" algn="ctr">
                        <a:lnSpc>
                          <a:spcPct val="100000"/>
                        </a:lnSpc>
                        <a:spcBef>
                          <a:spcPts val="0"/>
                        </a:spcBef>
                        <a:spcAft>
                          <a:spcPts val="1000"/>
                        </a:spcAft>
                      </a:pPr>
                      <a:r>
                        <a:rPr lang="en-US" sz="1700" dirty="0">
                          <a:latin typeface="Arial" pitchFamily="34" charset="0"/>
                          <a:ea typeface="Calibri"/>
                          <a:cs typeface="Arial" pitchFamily="34" charset="0"/>
                        </a:rPr>
                        <a:t>0</a:t>
                      </a:r>
                    </a:p>
                  </a:txBody>
                  <a:tcPr marL="62641" marR="62641" marT="0" marB="0" anchor="ctr"/>
                </a:tc>
                <a:tc>
                  <a:txBody>
                    <a:bodyPr/>
                    <a:lstStyle/>
                    <a:p>
                      <a:pPr marL="0" marR="0" algn="ctr">
                        <a:lnSpc>
                          <a:spcPct val="100000"/>
                        </a:lnSpc>
                        <a:spcBef>
                          <a:spcPts val="0"/>
                        </a:spcBef>
                        <a:spcAft>
                          <a:spcPts val="1000"/>
                        </a:spcAft>
                      </a:pPr>
                      <a:r>
                        <a:rPr lang="en-US" sz="1700" dirty="0">
                          <a:latin typeface="Arial" pitchFamily="34" charset="0"/>
                          <a:ea typeface="Calibri"/>
                          <a:cs typeface="Arial" pitchFamily="34" charset="0"/>
                        </a:rPr>
                        <a:t>5</a:t>
                      </a:r>
                    </a:p>
                  </a:txBody>
                  <a:tcPr marL="62641" marR="62641" marT="0" marB="0" anchor="ctr"/>
                </a:tc>
                <a:extLst>
                  <a:ext uri="{0D108BD9-81ED-4DB2-BD59-A6C34878D82A}">
                    <a16:rowId xmlns:a16="http://schemas.microsoft.com/office/drawing/2014/main" val="10012"/>
                  </a:ext>
                </a:extLst>
              </a:tr>
            </a:tbl>
          </a:graphicData>
        </a:graphic>
      </p:graphicFrame>
      <p:grpSp>
        <p:nvGrpSpPr>
          <p:cNvPr id="23" name="Group 19"/>
          <p:cNvGrpSpPr/>
          <p:nvPr/>
        </p:nvGrpSpPr>
        <p:grpSpPr>
          <a:xfrm>
            <a:off x="12079704" y="5620054"/>
            <a:ext cx="3841613" cy="2681735"/>
            <a:chOff x="677918" y="976533"/>
            <a:chExt cx="3846785" cy="1861260"/>
          </a:xfrm>
        </p:grpSpPr>
        <p:sp>
          <p:nvSpPr>
            <p:cNvPr id="24" name="Rectangle 23"/>
            <p:cNvSpPr/>
            <p:nvPr/>
          </p:nvSpPr>
          <p:spPr>
            <a:xfrm>
              <a:off x="677918" y="2081048"/>
              <a:ext cx="788276" cy="22071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rial" pitchFamily="34" charset="0"/>
                  <a:cs typeface="Arial" pitchFamily="34" charset="0"/>
                </a:rPr>
                <a:t>250bp</a:t>
              </a:r>
              <a:endParaRPr lang="en-IN" sz="1200" b="1" dirty="0">
                <a:solidFill>
                  <a:schemeClr val="tx1"/>
                </a:solidFill>
                <a:latin typeface="Arial" pitchFamily="34" charset="0"/>
                <a:cs typeface="Arial" pitchFamily="34" charset="0"/>
              </a:endParaRPr>
            </a:p>
          </p:txBody>
        </p:sp>
        <p:pic>
          <p:nvPicPr>
            <p:cNvPr id="25" name="Picture 3" descr="C:\Users\Maa\Desktop\Gel Image\E6.jpg"/>
            <p:cNvPicPr>
              <a:picLocks noChangeAspect="1" noChangeArrowheads="1"/>
            </p:cNvPicPr>
            <p:nvPr/>
          </p:nvPicPr>
          <p:blipFill>
            <a:blip r:embed="rId6" cstate="print"/>
            <a:srcRect/>
            <a:stretch>
              <a:fillRect/>
            </a:stretch>
          </p:blipFill>
          <p:spPr bwMode="auto">
            <a:xfrm>
              <a:off x="1450428" y="976533"/>
              <a:ext cx="3074275" cy="1861260"/>
            </a:xfrm>
            <a:prstGeom prst="rect">
              <a:avLst/>
            </a:prstGeom>
            <a:noFill/>
          </p:spPr>
        </p:pic>
      </p:grpSp>
      <p:grpSp>
        <p:nvGrpSpPr>
          <p:cNvPr id="31" name="Group 23"/>
          <p:cNvGrpSpPr/>
          <p:nvPr/>
        </p:nvGrpSpPr>
        <p:grpSpPr>
          <a:xfrm>
            <a:off x="16194504" y="5650338"/>
            <a:ext cx="4002977" cy="2651451"/>
            <a:chOff x="5731354" y="953005"/>
            <a:chExt cx="4074798" cy="1853257"/>
          </a:xfrm>
        </p:grpSpPr>
        <p:pic>
          <p:nvPicPr>
            <p:cNvPr id="32" name="Picture 2" descr="C:\Users\Maa\Desktop\Gel Image\06.01.2016 abhi My09.jpg"/>
            <p:cNvPicPr>
              <a:picLocks noChangeAspect="1" noChangeArrowheads="1"/>
            </p:cNvPicPr>
            <p:nvPr/>
          </p:nvPicPr>
          <p:blipFill>
            <a:blip r:embed="rId7" cstate="print"/>
            <a:srcRect/>
            <a:stretch>
              <a:fillRect/>
            </a:stretch>
          </p:blipFill>
          <p:spPr bwMode="auto">
            <a:xfrm>
              <a:off x="6526924" y="953005"/>
              <a:ext cx="3279228" cy="1853257"/>
            </a:xfrm>
            <a:prstGeom prst="rect">
              <a:avLst/>
            </a:prstGeom>
            <a:noFill/>
          </p:spPr>
        </p:pic>
        <p:sp>
          <p:nvSpPr>
            <p:cNvPr id="33" name="Rectangle 32"/>
            <p:cNvSpPr/>
            <p:nvPr/>
          </p:nvSpPr>
          <p:spPr>
            <a:xfrm>
              <a:off x="5731354" y="1988573"/>
              <a:ext cx="805924" cy="26330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rial" pitchFamily="34" charset="0"/>
                  <a:cs typeface="Arial" pitchFamily="34" charset="0"/>
                </a:rPr>
                <a:t>450bp</a:t>
              </a:r>
              <a:endParaRPr lang="en-IN" sz="1200" b="1" dirty="0">
                <a:solidFill>
                  <a:schemeClr val="tx1"/>
                </a:solidFill>
                <a:latin typeface="Arial" pitchFamily="34" charset="0"/>
                <a:cs typeface="Arial" pitchFamily="34" charset="0"/>
              </a:endParaRPr>
            </a:p>
          </p:txBody>
        </p:sp>
      </p:grpSp>
      <p:grpSp>
        <p:nvGrpSpPr>
          <p:cNvPr id="34" name="Group 22"/>
          <p:cNvGrpSpPr/>
          <p:nvPr/>
        </p:nvGrpSpPr>
        <p:grpSpPr>
          <a:xfrm>
            <a:off x="12103768" y="9220467"/>
            <a:ext cx="3980329" cy="2762986"/>
            <a:chOff x="672662" y="3121572"/>
            <a:chExt cx="3899337" cy="1923394"/>
          </a:xfrm>
        </p:grpSpPr>
        <p:pic>
          <p:nvPicPr>
            <p:cNvPr id="35" name="Picture 2" descr="C:\Users\Maa\Desktop\Gel Image\GP.jpg"/>
            <p:cNvPicPr>
              <a:picLocks noChangeAspect="1" noChangeArrowheads="1"/>
            </p:cNvPicPr>
            <p:nvPr/>
          </p:nvPicPr>
          <p:blipFill>
            <a:blip r:embed="rId8" cstate="print"/>
            <a:srcRect/>
            <a:stretch>
              <a:fillRect/>
            </a:stretch>
          </p:blipFill>
          <p:spPr bwMode="auto">
            <a:xfrm>
              <a:off x="1450428" y="3121572"/>
              <a:ext cx="3121571" cy="1923394"/>
            </a:xfrm>
            <a:prstGeom prst="rect">
              <a:avLst/>
            </a:prstGeom>
            <a:noFill/>
          </p:spPr>
        </p:pic>
        <p:sp>
          <p:nvSpPr>
            <p:cNvPr id="36" name="Rectangle 35"/>
            <p:cNvSpPr/>
            <p:nvPr/>
          </p:nvSpPr>
          <p:spPr>
            <a:xfrm>
              <a:off x="672662" y="4188373"/>
              <a:ext cx="788276" cy="22071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rial" pitchFamily="34" charset="0"/>
                  <a:cs typeface="Arial" pitchFamily="34" charset="0"/>
                </a:rPr>
                <a:t>142bp</a:t>
              </a:r>
              <a:endParaRPr lang="en-IN" sz="1200" b="1" dirty="0">
                <a:solidFill>
                  <a:schemeClr val="tx1"/>
                </a:solidFill>
                <a:latin typeface="Arial" pitchFamily="34" charset="0"/>
                <a:cs typeface="Arial" pitchFamily="34" charset="0"/>
              </a:endParaRPr>
            </a:p>
          </p:txBody>
        </p:sp>
      </p:grpSp>
      <p:grpSp>
        <p:nvGrpSpPr>
          <p:cNvPr id="38" name="Group 37"/>
          <p:cNvGrpSpPr/>
          <p:nvPr/>
        </p:nvGrpSpPr>
        <p:grpSpPr>
          <a:xfrm>
            <a:off x="16314821" y="9183258"/>
            <a:ext cx="4018548" cy="2703942"/>
            <a:chOff x="5729289" y="3198812"/>
            <a:chExt cx="4024353" cy="1870493"/>
          </a:xfrm>
        </p:grpSpPr>
        <p:pic>
          <p:nvPicPr>
            <p:cNvPr id="39" name="Picture 2" descr="C:\Users\Maa\Desktop\Gel Image\E6 E7 - Copy.tif"/>
            <p:cNvPicPr>
              <a:picLocks noChangeAspect="1" noChangeArrowheads="1"/>
            </p:cNvPicPr>
            <p:nvPr/>
          </p:nvPicPr>
          <p:blipFill>
            <a:blip r:embed="rId9" cstate="print"/>
            <a:srcRect/>
            <a:stretch>
              <a:fillRect/>
            </a:stretch>
          </p:blipFill>
          <p:spPr bwMode="auto">
            <a:xfrm>
              <a:off x="6500813" y="3198812"/>
              <a:ext cx="3252829" cy="1870493"/>
            </a:xfrm>
            <a:prstGeom prst="rect">
              <a:avLst/>
            </a:prstGeom>
            <a:noFill/>
          </p:spPr>
        </p:pic>
        <p:sp>
          <p:nvSpPr>
            <p:cNvPr id="40" name="Rectangle 39"/>
            <p:cNvSpPr/>
            <p:nvPr/>
          </p:nvSpPr>
          <p:spPr>
            <a:xfrm>
              <a:off x="5729289" y="4400549"/>
              <a:ext cx="785811" cy="28575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rial" pitchFamily="34" charset="0"/>
                  <a:cs typeface="Arial" pitchFamily="34" charset="0"/>
                </a:rPr>
                <a:t>650bp</a:t>
              </a:r>
              <a:endParaRPr lang="en-IN" sz="1200" b="1" dirty="0">
                <a:solidFill>
                  <a:schemeClr val="tx1"/>
                </a:solidFill>
                <a:latin typeface="Arial" pitchFamily="34" charset="0"/>
                <a:cs typeface="Arial" pitchFamily="34" charset="0"/>
              </a:endParaRPr>
            </a:p>
          </p:txBody>
        </p:sp>
      </p:grpSp>
      <p:sp>
        <p:nvSpPr>
          <p:cNvPr id="41" name="Rectangle 40"/>
          <p:cNvSpPr/>
          <p:nvPr/>
        </p:nvSpPr>
        <p:spPr>
          <a:xfrm>
            <a:off x="11981793" y="4324350"/>
            <a:ext cx="8477907" cy="512448"/>
          </a:xfrm>
          <a:prstGeom prst="rect">
            <a:avLst/>
          </a:prstGeom>
          <a:solidFill>
            <a:srgbClr val="92D050"/>
          </a:solidFill>
        </p:spPr>
        <p:txBody>
          <a:bodyPr wrap="square">
            <a:spAutoFit/>
          </a:bodyPr>
          <a:lstStyle/>
          <a:p>
            <a:pPr algn="ctr" fontAlgn="auto">
              <a:spcBef>
                <a:spcPts val="0"/>
              </a:spcBef>
              <a:spcAft>
                <a:spcPts val="0"/>
              </a:spcAft>
              <a:defRPr/>
            </a:pPr>
            <a:r>
              <a:rPr lang="en-US" sz="2730" b="1" dirty="0">
                <a:latin typeface="Arial" pitchFamily="34" charset="0"/>
                <a:cs typeface="Arial" pitchFamily="34" charset="0"/>
              </a:rPr>
              <a:t>HPV Screening Results</a:t>
            </a:r>
          </a:p>
        </p:txBody>
      </p:sp>
      <p:sp>
        <p:nvSpPr>
          <p:cNvPr id="42" name="Rectangle 41"/>
          <p:cNvSpPr/>
          <p:nvPr/>
        </p:nvSpPr>
        <p:spPr>
          <a:xfrm>
            <a:off x="13421843" y="8258471"/>
            <a:ext cx="1018227" cy="369332"/>
          </a:xfrm>
          <a:prstGeom prst="rect">
            <a:avLst/>
          </a:prstGeom>
        </p:spPr>
        <p:txBody>
          <a:bodyPr wrap="none">
            <a:spAutoFit/>
          </a:bodyPr>
          <a:lstStyle/>
          <a:p>
            <a:r>
              <a:rPr lang="en-US" b="1" dirty="0">
                <a:latin typeface="Arial" pitchFamily="34" charset="0"/>
                <a:cs typeface="Arial" pitchFamily="34" charset="0"/>
              </a:rPr>
              <a:t>E6 PCR</a:t>
            </a:r>
            <a:endParaRPr lang="en-US" dirty="0"/>
          </a:p>
        </p:txBody>
      </p:sp>
      <p:sp>
        <p:nvSpPr>
          <p:cNvPr id="43" name="Rectangle 42"/>
          <p:cNvSpPr/>
          <p:nvPr/>
        </p:nvSpPr>
        <p:spPr>
          <a:xfrm>
            <a:off x="17357795" y="8279188"/>
            <a:ext cx="1646669" cy="369332"/>
          </a:xfrm>
          <a:prstGeom prst="rect">
            <a:avLst/>
          </a:prstGeom>
        </p:spPr>
        <p:txBody>
          <a:bodyPr wrap="none">
            <a:spAutoFit/>
          </a:bodyPr>
          <a:lstStyle/>
          <a:p>
            <a:r>
              <a:rPr lang="en-US" b="1" dirty="0">
                <a:latin typeface="Arial" pitchFamily="34" charset="0"/>
                <a:cs typeface="Arial" pitchFamily="34" charset="0"/>
              </a:rPr>
              <a:t>MY09/11 PCR</a:t>
            </a:r>
            <a:endParaRPr lang="en-US" dirty="0"/>
          </a:p>
        </p:txBody>
      </p:sp>
      <p:sp>
        <p:nvSpPr>
          <p:cNvPr id="44" name="Rectangle 43"/>
          <p:cNvSpPr/>
          <p:nvPr/>
        </p:nvSpPr>
        <p:spPr>
          <a:xfrm>
            <a:off x="13047122" y="11913335"/>
            <a:ext cx="1973179" cy="369332"/>
          </a:xfrm>
          <a:prstGeom prst="rect">
            <a:avLst/>
          </a:prstGeom>
        </p:spPr>
        <p:txBody>
          <a:bodyPr wrap="square">
            <a:spAutoFit/>
          </a:bodyPr>
          <a:lstStyle/>
          <a:p>
            <a:r>
              <a:rPr lang="en-US" b="1" dirty="0">
                <a:latin typeface="Arial" pitchFamily="34" charset="0"/>
                <a:cs typeface="Arial" pitchFamily="34" charset="0"/>
              </a:rPr>
              <a:t>GP5+/6+ PCR</a:t>
            </a:r>
            <a:endParaRPr lang="en-IN" b="1" dirty="0"/>
          </a:p>
        </p:txBody>
      </p:sp>
      <p:sp>
        <p:nvSpPr>
          <p:cNvPr id="45" name="Rectangle 44"/>
          <p:cNvSpPr/>
          <p:nvPr/>
        </p:nvSpPr>
        <p:spPr>
          <a:xfrm>
            <a:off x="17752262" y="11917101"/>
            <a:ext cx="1364476" cy="369332"/>
          </a:xfrm>
          <a:prstGeom prst="rect">
            <a:avLst/>
          </a:prstGeom>
        </p:spPr>
        <p:txBody>
          <a:bodyPr wrap="none">
            <a:spAutoFit/>
          </a:bodyPr>
          <a:lstStyle/>
          <a:p>
            <a:r>
              <a:rPr lang="en-US" b="1" dirty="0">
                <a:latin typeface="Arial" pitchFamily="34" charset="0"/>
                <a:cs typeface="Arial" pitchFamily="34" charset="0"/>
              </a:rPr>
              <a:t>E6/E7 PCR</a:t>
            </a:r>
            <a:endParaRPr lang="en-IN" b="1" dirty="0"/>
          </a:p>
        </p:txBody>
      </p:sp>
      <p:sp>
        <p:nvSpPr>
          <p:cNvPr id="46" name="Rectangle 45"/>
          <p:cNvSpPr/>
          <p:nvPr/>
        </p:nvSpPr>
        <p:spPr>
          <a:xfrm>
            <a:off x="23763165" y="16805013"/>
            <a:ext cx="184731" cy="932563"/>
          </a:xfrm>
          <a:prstGeom prst="rect">
            <a:avLst/>
          </a:prstGeom>
        </p:spPr>
        <p:txBody>
          <a:bodyPr wrap="none">
            <a:spAutoFit/>
          </a:bodyPr>
          <a:lstStyle/>
          <a:p>
            <a:pPr algn="ctr"/>
            <a:endParaRPr lang="en-IN" sz="2730" b="1" dirty="0">
              <a:solidFill>
                <a:srgbClr val="FF0000"/>
              </a:solidFill>
              <a:latin typeface="Arial" pitchFamily="34" charset="0"/>
              <a:cs typeface="Arial" pitchFamily="34" charset="0"/>
            </a:endParaRPr>
          </a:p>
          <a:p>
            <a:pPr algn="ctr"/>
            <a:endParaRPr lang="en-IN" sz="2730" b="1" dirty="0">
              <a:solidFill>
                <a:srgbClr val="FF0000"/>
              </a:solidFill>
              <a:latin typeface="Arial" pitchFamily="34" charset="0"/>
              <a:cs typeface="Arial" pitchFamily="34" charset="0"/>
            </a:endParaRPr>
          </a:p>
        </p:txBody>
      </p:sp>
      <p:grpSp>
        <p:nvGrpSpPr>
          <p:cNvPr id="47" name="Group 46"/>
          <p:cNvGrpSpPr/>
          <p:nvPr/>
        </p:nvGrpSpPr>
        <p:grpSpPr>
          <a:xfrm>
            <a:off x="29318452" y="4985000"/>
            <a:ext cx="9108707" cy="4648585"/>
            <a:chOff x="0" y="493712"/>
            <a:chExt cx="12192000" cy="5220921"/>
          </a:xfrm>
        </p:grpSpPr>
        <p:sp>
          <p:nvSpPr>
            <p:cNvPr id="48" name="TextBox 47"/>
            <p:cNvSpPr txBox="1"/>
            <p:nvPr/>
          </p:nvSpPr>
          <p:spPr>
            <a:xfrm>
              <a:off x="0" y="5314523"/>
              <a:ext cx="12192000" cy="400110"/>
            </a:xfrm>
            <a:prstGeom prst="rect">
              <a:avLst/>
            </a:prstGeom>
            <a:noFill/>
          </p:spPr>
          <p:txBody>
            <a:bodyPr wrap="square" rtlCol="0">
              <a:spAutoFit/>
            </a:bodyPr>
            <a:lstStyle/>
            <a:p>
              <a:pPr algn="ctr"/>
              <a:r>
                <a:rPr lang="en-US" sz="2000" b="1" dirty="0">
                  <a:latin typeface="Arial" pitchFamily="34" charset="0"/>
                  <a:cs typeface="Arial" pitchFamily="34" charset="0"/>
                </a:rPr>
                <a:t>Number of HPV types</a:t>
              </a:r>
              <a:endParaRPr lang="en-IN" sz="2000" b="1" dirty="0">
                <a:latin typeface="Arial" pitchFamily="34" charset="0"/>
                <a:cs typeface="Arial" pitchFamily="34" charset="0"/>
              </a:endParaRPr>
            </a:p>
          </p:txBody>
        </p:sp>
        <p:sp>
          <p:nvSpPr>
            <p:cNvPr id="49" name="TextBox 48"/>
            <p:cNvSpPr txBox="1"/>
            <p:nvPr/>
          </p:nvSpPr>
          <p:spPr>
            <a:xfrm>
              <a:off x="1143001" y="764275"/>
              <a:ext cx="492443" cy="4244453"/>
            </a:xfrm>
            <a:prstGeom prst="rect">
              <a:avLst/>
            </a:prstGeom>
            <a:noFill/>
          </p:spPr>
          <p:txBody>
            <a:bodyPr vert="vert270" wrap="square" rtlCol="0">
              <a:spAutoFit/>
            </a:bodyPr>
            <a:lstStyle/>
            <a:p>
              <a:pPr algn="ctr"/>
              <a:r>
                <a:rPr lang="en-US" sz="2000" b="1" dirty="0">
                  <a:latin typeface="Arial" pitchFamily="34" charset="0"/>
                  <a:cs typeface="Arial" pitchFamily="34" charset="0"/>
                </a:rPr>
                <a:t>Number of infected subjects </a:t>
              </a:r>
              <a:endParaRPr lang="en-IN" sz="2000" b="1" dirty="0">
                <a:latin typeface="Arial" pitchFamily="34" charset="0"/>
                <a:cs typeface="Arial" pitchFamily="34" charset="0"/>
              </a:endParaRPr>
            </a:p>
          </p:txBody>
        </p:sp>
        <p:pic>
          <p:nvPicPr>
            <p:cNvPr id="50" name="Picture 1" descr="C:\Users\Maa\Desktop\PHD ppt\Multiple.png"/>
            <p:cNvPicPr>
              <a:picLocks noChangeAspect="1" noChangeArrowheads="1"/>
            </p:cNvPicPr>
            <p:nvPr/>
          </p:nvPicPr>
          <p:blipFill>
            <a:blip r:embed="rId10" cstate="print"/>
            <a:srcRect/>
            <a:stretch>
              <a:fillRect/>
            </a:stretch>
          </p:blipFill>
          <p:spPr bwMode="auto">
            <a:xfrm>
              <a:off x="1722438" y="493712"/>
              <a:ext cx="8407399" cy="4938899"/>
            </a:xfrm>
            <a:prstGeom prst="rect">
              <a:avLst/>
            </a:prstGeom>
            <a:noFill/>
          </p:spPr>
        </p:pic>
      </p:grpSp>
      <p:sp>
        <p:nvSpPr>
          <p:cNvPr id="51" name="Rectangle 50"/>
          <p:cNvSpPr/>
          <p:nvPr/>
        </p:nvSpPr>
        <p:spPr>
          <a:xfrm>
            <a:off x="30127037" y="10048776"/>
            <a:ext cx="9639437" cy="400110"/>
          </a:xfrm>
          <a:prstGeom prst="rect">
            <a:avLst/>
          </a:prstGeom>
        </p:spPr>
        <p:txBody>
          <a:bodyPr wrap="square">
            <a:spAutoFit/>
          </a:bodyPr>
          <a:lstStyle/>
          <a:p>
            <a:r>
              <a:rPr lang="en-IN" sz="2000" b="1" dirty="0">
                <a:latin typeface="Arial" pitchFamily="34" charset="0"/>
                <a:cs typeface="Arial" pitchFamily="34" charset="0"/>
              </a:rPr>
              <a:t>Fig. 4: </a:t>
            </a:r>
            <a:r>
              <a:rPr lang="en-IN" sz="2000" i="1" dirty="0">
                <a:latin typeface="Arial" pitchFamily="34" charset="0"/>
                <a:cs typeface="Arial" pitchFamily="34" charset="0"/>
              </a:rPr>
              <a:t>Distribution of single and multiple HPV types in HIV positive men </a:t>
            </a:r>
          </a:p>
        </p:txBody>
      </p:sp>
      <p:pic>
        <p:nvPicPr>
          <p:cNvPr id="52" name="Picture 6"/>
          <p:cNvPicPr>
            <a:picLocks noChangeAspect="1" noChangeArrowheads="1"/>
          </p:cNvPicPr>
          <p:nvPr/>
        </p:nvPicPr>
        <p:blipFill>
          <a:blip r:embed="rId11" cstate="print"/>
          <a:srcRect/>
          <a:stretch>
            <a:fillRect/>
          </a:stretch>
        </p:blipFill>
        <p:spPr bwMode="auto">
          <a:xfrm>
            <a:off x="1610436" y="159144"/>
            <a:ext cx="2713983" cy="3057022"/>
          </a:xfrm>
          <a:prstGeom prst="rect">
            <a:avLst/>
          </a:prstGeom>
          <a:noFill/>
          <a:ln w="9525">
            <a:solidFill>
              <a:schemeClr val="bg1"/>
            </a:solidFill>
            <a:miter lim="800000"/>
            <a:headEnd/>
            <a:tailEnd/>
          </a:ln>
        </p:spPr>
      </p:pic>
      <p:pic>
        <p:nvPicPr>
          <p:cNvPr id="53" name="Picture 10" descr="ims"/>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5648164" y="163773"/>
            <a:ext cx="2702044" cy="3002004"/>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54" name="Rectangle 53"/>
          <p:cNvSpPr/>
          <p:nvPr/>
        </p:nvSpPr>
        <p:spPr>
          <a:xfrm>
            <a:off x="30299423" y="4133851"/>
            <a:ext cx="8358377" cy="515526"/>
          </a:xfrm>
          <a:prstGeom prst="rect">
            <a:avLst/>
          </a:prstGeom>
          <a:solidFill>
            <a:srgbClr val="FF99FF"/>
          </a:solidFill>
          <a:ln>
            <a:solidFill>
              <a:srgbClr val="FF99FF"/>
            </a:solidFill>
          </a:ln>
        </p:spPr>
        <p:txBody>
          <a:bodyPr wrap="square">
            <a:spAutoFit/>
          </a:bodyPr>
          <a:lstStyle/>
          <a:p>
            <a:pPr algn="ctr"/>
            <a:r>
              <a:rPr lang="en-US" sz="2750" b="1" dirty="0">
                <a:latin typeface="Arial" pitchFamily="34" charset="0"/>
                <a:cs typeface="Arial" pitchFamily="34" charset="0"/>
              </a:rPr>
              <a:t>Frequency of single and multiple HPV genotypes</a:t>
            </a:r>
            <a:endParaRPr lang="en-IN" sz="2750" dirty="0">
              <a:latin typeface="Arial" pitchFamily="34" charset="0"/>
              <a:cs typeface="Arial" pitchFamily="34" charset="0"/>
            </a:endParaRPr>
          </a:p>
        </p:txBody>
      </p:sp>
      <p:sp>
        <p:nvSpPr>
          <p:cNvPr id="56" name="Rectangle 55"/>
          <p:cNvSpPr/>
          <p:nvPr/>
        </p:nvSpPr>
        <p:spPr>
          <a:xfrm>
            <a:off x="20840700" y="4171951"/>
            <a:ext cx="8286750" cy="938719"/>
          </a:xfrm>
          <a:prstGeom prst="rect">
            <a:avLst/>
          </a:prstGeom>
          <a:solidFill>
            <a:srgbClr val="99FFCC"/>
          </a:solidFill>
        </p:spPr>
        <p:txBody>
          <a:bodyPr wrap="square">
            <a:spAutoFit/>
          </a:bodyPr>
          <a:lstStyle/>
          <a:p>
            <a:r>
              <a:rPr lang="en-US" sz="2750" b="1" dirty="0">
                <a:latin typeface="Arial" pitchFamily="34" charset="0"/>
                <a:cs typeface="Arial" pitchFamily="34" charset="0"/>
              </a:rPr>
              <a:t>Table 1. Baseline characteristics and risk factor analysis</a:t>
            </a:r>
          </a:p>
        </p:txBody>
      </p:sp>
      <p:sp>
        <p:nvSpPr>
          <p:cNvPr id="59" name="Rectangle 58"/>
          <p:cNvSpPr/>
          <p:nvPr/>
        </p:nvSpPr>
        <p:spPr>
          <a:xfrm>
            <a:off x="29775151" y="11192278"/>
            <a:ext cx="8915438" cy="512448"/>
          </a:xfrm>
          <a:prstGeom prst="rect">
            <a:avLst/>
          </a:prstGeom>
          <a:solidFill>
            <a:srgbClr val="99FFCC"/>
          </a:solidFill>
        </p:spPr>
        <p:txBody>
          <a:bodyPr wrap="square">
            <a:spAutoFit/>
          </a:bodyPr>
          <a:lstStyle/>
          <a:p>
            <a:r>
              <a:rPr lang="en-US" sz="2730" b="1" dirty="0">
                <a:latin typeface="Arial" pitchFamily="34" charset="0"/>
                <a:cs typeface="Arial" pitchFamily="34" charset="0"/>
              </a:rPr>
              <a:t>Combination of HPV genotypes in tested samples</a:t>
            </a:r>
            <a:endParaRPr lang="en-IN" sz="2730" dirty="0">
              <a:latin typeface="Arial" pitchFamily="34" charset="0"/>
              <a:cs typeface="Arial" pitchFamily="34" charset="0"/>
            </a:endParaRPr>
          </a:p>
        </p:txBody>
      </p:sp>
      <p:grpSp>
        <p:nvGrpSpPr>
          <p:cNvPr id="55" name="Group 54"/>
          <p:cNvGrpSpPr/>
          <p:nvPr/>
        </p:nvGrpSpPr>
        <p:grpSpPr>
          <a:xfrm>
            <a:off x="29743875" y="12428538"/>
            <a:ext cx="9199672" cy="5108575"/>
            <a:chOff x="1293703" y="874713"/>
            <a:chExt cx="9199672" cy="5108575"/>
          </a:xfrm>
        </p:grpSpPr>
        <p:sp>
          <p:nvSpPr>
            <p:cNvPr id="60" name="Rectangle 59"/>
            <p:cNvSpPr/>
            <p:nvPr/>
          </p:nvSpPr>
          <p:spPr>
            <a:xfrm rot="16200000">
              <a:off x="2324" y="3007887"/>
              <a:ext cx="3005952" cy="423193"/>
            </a:xfrm>
            <a:prstGeom prst="rect">
              <a:avLst/>
            </a:prstGeom>
          </p:spPr>
          <p:txBody>
            <a:bodyPr wrap="none">
              <a:spAutoFit/>
            </a:bodyPr>
            <a:lstStyle/>
            <a:p>
              <a:pPr algn="ctr"/>
              <a:r>
                <a:rPr lang="en-US" sz="2150" b="1" dirty="0">
                  <a:solidFill>
                    <a:srgbClr val="7030A0"/>
                  </a:solidFill>
                  <a:latin typeface="Arial" pitchFamily="34" charset="0"/>
                  <a:cs typeface="Arial" pitchFamily="34" charset="0"/>
                </a:rPr>
                <a:t>Number of HPV types</a:t>
              </a:r>
              <a:endParaRPr lang="en-IN" sz="2150" b="1" dirty="0">
                <a:solidFill>
                  <a:srgbClr val="7030A0"/>
                </a:solidFill>
                <a:latin typeface="Arial" pitchFamily="34" charset="0"/>
                <a:cs typeface="Arial" pitchFamily="34" charset="0"/>
              </a:endParaRPr>
            </a:p>
          </p:txBody>
        </p:sp>
        <p:pic>
          <p:nvPicPr>
            <p:cNvPr id="61" name="Picture 3" descr="C:\Users\Maa\Downloads\multiple.png"/>
            <p:cNvPicPr>
              <a:picLocks noChangeAspect="1" noChangeArrowheads="1"/>
            </p:cNvPicPr>
            <p:nvPr/>
          </p:nvPicPr>
          <p:blipFill>
            <a:blip r:embed="rId13" cstate="print"/>
            <a:srcRect/>
            <a:stretch>
              <a:fillRect/>
            </a:stretch>
          </p:blipFill>
          <p:spPr bwMode="auto">
            <a:xfrm>
              <a:off x="1697038" y="874713"/>
              <a:ext cx="8796337" cy="5108575"/>
            </a:xfrm>
            <a:prstGeom prst="rect">
              <a:avLst/>
            </a:prstGeom>
            <a:noFill/>
          </p:spPr>
        </p:pic>
      </p:grpSp>
      <p:sp>
        <p:nvSpPr>
          <p:cNvPr id="62" name="Rectangle 61"/>
          <p:cNvSpPr/>
          <p:nvPr/>
        </p:nvSpPr>
        <p:spPr>
          <a:xfrm>
            <a:off x="12127832" y="12560968"/>
            <a:ext cx="8470231" cy="723275"/>
          </a:xfrm>
          <a:prstGeom prst="rect">
            <a:avLst/>
          </a:prstGeom>
          <a:solidFill>
            <a:schemeClr val="accent1">
              <a:lumMod val="40000"/>
              <a:lumOff val="60000"/>
            </a:schemeClr>
          </a:solidFill>
        </p:spPr>
        <p:txBody>
          <a:bodyPr wrap="square">
            <a:spAutoFit/>
          </a:bodyPr>
          <a:lstStyle/>
          <a:p>
            <a:r>
              <a:rPr lang="en-US" sz="2050" b="1" dirty="0">
                <a:latin typeface="Arial" pitchFamily="34" charset="0"/>
                <a:cs typeface="Arial" pitchFamily="34" charset="0"/>
              </a:rPr>
              <a:t>Fig. 1 </a:t>
            </a:r>
            <a:r>
              <a:rPr lang="en-US" sz="2050" dirty="0">
                <a:latin typeface="Arial" pitchFamily="34" charset="0"/>
                <a:cs typeface="Arial" pitchFamily="34" charset="0"/>
              </a:rPr>
              <a:t>Gel electrophoresis pattern of HPV  by using four consensus  primers amplification. </a:t>
            </a:r>
            <a:endParaRPr lang="en-US" sz="2050" dirty="0"/>
          </a:p>
        </p:txBody>
      </p:sp>
      <p:sp>
        <p:nvSpPr>
          <p:cNvPr id="68" name="Rectangle 67"/>
          <p:cNvSpPr/>
          <p:nvPr/>
        </p:nvSpPr>
        <p:spPr>
          <a:xfrm>
            <a:off x="2863516" y="16897350"/>
            <a:ext cx="8855242" cy="462915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2887579" y="21869400"/>
            <a:ext cx="8831179" cy="674169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87579" y="10082463"/>
            <a:ext cx="8855242" cy="66434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2932386" y="4177862"/>
            <a:ext cx="8810435" cy="58083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11863137" y="4235116"/>
            <a:ext cx="8686800" cy="91680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11935326" y="13571621"/>
            <a:ext cx="8662737" cy="72636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12031579" y="21031199"/>
            <a:ext cx="8518358" cy="75764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20766506" y="4042611"/>
            <a:ext cx="8646694" cy="1159844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0814632" y="15761367"/>
            <a:ext cx="8662736" cy="129769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29546550" y="3946358"/>
            <a:ext cx="9095874" cy="690612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29574624" y="11749839"/>
            <a:ext cx="9312442" cy="69301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9565600" y="18971795"/>
            <a:ext cx="8401050" cy="37919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9525495" y="23194085"/>
            <a:ext cx="8494294" cy="27672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12608235" y="20171228"/>
            <a:ext cx="7247308" cy="512448"/>
          </a:xfrm>
          <a:prstGeom prst="rect">
            <a:avLst/>
          </a:prstGeom>
          <a:solidFill>
            <a:srgbClr val="FF99FF"/>
          </a:solidFill>
          <a:ln>
            <a:solidFill>
              <a:srgbClr val="FF99FF"/>
            </a:solidFill>
          </a:ln>
        </p:spPr>
        <p:txBody>
          <a:bodyPr wrap="square">
            <a:spAutoFit/>
          </a:bodyPr>
          <a:lstStyle/>
          <a:p>
            <a:pPr algn="ctr"/>
            <a:r>
              <a:rPr lang="en-IN" sz="2730" b="1" dirty="0">
                <a:latin typeface="Arial" pitchFamily="34" charset="0"/>
                <a:cs typeface="Arial" pitchFamily="34" charset="0"/>
              </a:rPr>
              <a:t>Fig. 2: HPV genotyping  distribution</a:t>
            </a:r>
            <a:endParaRPr lang="en-US" sz="2730" dirty="0"/>
          </a:p>
        </p:txBody>
      </p:sp>
      <p:sp>
        <p:nvSpPr>
          <p:cNvPr id="83" name="Rectangle 82"/>
          <p:cNvSpPr/>
          <p:nvPr/>
        </p:nvSpPr>
        <p:spPr>
          <a:xfrm rot="16200000">
            <a:off x="31943845" y="5859375"/>
            <a:ext cx="1708479" cy="13475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27 (33%)</a:t>
            </a:r>
          </a:p>
        </p:txBody>
      </p:sp>
      <p:pic>
        <p:nvPicPr>
          <p:cNvPr id="86" name="AIDS 2020">
            <a:hlinkClick r:id="" action="ppaction://media"/>
          </p:cNvPr>
          <p:cNvPicPr>
            <a:picLocks noRot="1" noChangeAspect="1"/>
          </p:cNvPicPr>
          <p:nvPr>
            <a:wavAudioFile r:embed="rId1" name="AIDS 2020"/>
          </p:nvPr>
        </p:nvPicPr>
        <p:blipFill>
          <a:blip r:embed="rId14" cstate="print"/>
          <a:stretch>
            <a:fillRect/>
          </a:stretch>
        </p:blipFill>
        <p:spPr>
          <a:xfrm>
            <a:off x="494094" y="3941379"/>
            <a:ext cx="2617078" cy="2617078"/>
          </a:xfrm>
          <a:prstGeom prst="rect">
            <a:avLst/>
          </a:prstGeom>
        </p:spPr>
      </p:pic>
    </p:spTree>
    <p:extLst>
      <p:ext uri="{BB962C8B-B14F-4D97-AF65-F5344CB8AC3E}">
        <p14:creationId xmlns:p14="http://schemas.microsoft.com/office/powerpoint/2010/main" val="1125118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21637" fill="hold"/>
                                        <p:tgtEl>
                                          <p:spTgt spid="8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StopAudio" delay="0">
                      <p:tgtEl>
                        <p:sldTgt/>
                      </p:tgtEl>
                    </p:cond>
                  </p:endCondLst>
                </p:cTn>
                <p:tgtEl>
                  <p:spTgt spid="86"/>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1380</Words>
  <Application>Microsoft Office PowerPoint</Application>
  <PresentationFormat>Benutzerdefiniert</PresentationFormat>
  <Paragraphs>397</Paragraphs>
  <Slides>1</Slides>
  <Notes>0</Notes>
  <HiddenSlides>0</HiddenSlides>
  <MMClips>1</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vt:i4>
      </vt:variant>
    </vt:vector>
  </HeadingPairs>
  <TitlesOfParts>
    <vt:vector size="7" baseType="lpstr">
      <vt:lpstr>Arial</vt:lpstr>
      <vt:lpstr>Calibri</vt:lpstr>
      <vt:lpstr>Calibri Light</vt:lpstr>
      <vt:lpstr>Century Gothic</vt:lpstr>
      <vt:lpstr>Wingdings</vt:lpstr>
      <vt:lpstr>Office Theme</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Mona Dolan</dc:creator>
  <cp:lastModifiedBy>Alexander Leb</cp:lastModifiedBy>
  <cp:revision>101</cp:revision>
  <dcterms:created xsi:type="dcterms:W3CDTF">2016-06-23T11:49:10Z</dcterms:created>
  <dcterms:modified xsi:type="dcterms:W3CDTF">2020-06-30T13:24:18Z</dcterms:modified>
</cp:coreProperties>
</file>